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8.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9.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0.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1.xml" ContentType="application/vnd.openxmlformats-officedocument.them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12.xml" ContentType="application/vnd.openxmlformats-officedocument.theme+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13.xml" ContentType="application/vnd.openxmlformats-officedocument.theme+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theme/theme14.xml" ContentType="application/vnd.openxmlformats-officedocument.theme+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theme/theme15.xml" ContentType="application/vnd.openxmlformats-officedocument.theme+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theme/theme16.xml" ContentType="application/vnd.openxmlformats-officedocument.theme+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theme/theme17.xml" ContentType="application/vnd.openxmlformats-officedocument.theme+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theme/theme18.xml" ContentType="application/vnd.openxmlformats-officedocument.theme+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theme/theme19.xml" ContentType="application/vnd.openxmlformats-officedocument.theme+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theme/theme20.xml" ContentType="application/vnd.openxmlformats-officedocument.theme+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theme/theme21.xml" ContentType="application/vnd.openxmlformats-officedocument.theme+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theme/theme22.xml" ContentType="application/vnd.openxmlformats-officedocument.theme+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theme/theme23.xml" ContentType="application/vnd.openxmlformats-officedocument.theme+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theme/theme24.xml" ContentType="application/vnd.openxmlformats-officedocument.theme+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theme/theme25.xml" ContentType="application/vnd.openxmlformats-officedocument.theme+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8653" r:id="rId1"/>
    <p:sldMasterId id="2147488641" r:id="rId2"/>
    <p:sldMasterId id="2147488353" r:id="rId3"/>
    <p:sldMasterId id="2147488365" r:id="rId4"/>
    <p:sldMasterId id="2147488377" r:id="rId5"/>
    <p:sldMasterId id="2147488389" r:id="rId6"/>
    <p:sldMasterId id="2147488401" r:id="rId7"/>
    <p:sldMasterId id="2147488413" r:id="rId8"/>
    <p:sldMasterId id="2147488425" r:id="rId9"/>
    <p:sldMasterId id="2147488437" r:id="rId10"/>
    <p:sldMasterId id="2147488449" r:id="rId11"/>
    <p:sldMasterId id="2147488461" r:id="rId12"/>
    <p:sldMasterId id="2147488473" r:id="rId13"/>
    <p:sldMasterId id="2147488485" r:id="rId14"/>
    <p:sldMasterId id="2147488497" r:id="rId15"/>
    <p:sldMasterId id="2147488509" r:id="rId16"/>
    <p:sldMasterId id="2147488521" r:id="rId17"/>
    <p:sldMasterId id="2147488533" r:id="rId18"/>
    <p:sldMasterId id="2147488545" r:id="rId19"/>
    <p:sldMasterId id="2147488557" r:id="rId20"/>
    <p:sldMasterId id="2147488569" r:id="rId21"/>
    <p:sldMasterId id="2147488581" r:id="rId22"/>
    <p:sldMasterId id="2147488593" r:id="rId23"/>
    <p:sldMasterId id="2147488605" r:id="rId24"/>
    <p:sldMasterId id="2147488617" r:id="rId25"/>
    <p:sldMasterId id="2147488629" r:id="rId26"/>
  </p:sldMasterIdLst>
  <p:notesMasterIdLst>
    <p:notesMasterId r:id="rId67"/>
  </p:notesMasterIdLst>
  <p:handoutMasterIdLst>
    <p:handoutMasterId r:id="rId68"/>
  </p:handoutMasterIdLst>
  <p:sldIdLst>
    <p:sldId id="406" r:id="rId27"/>
    <p:sldId id="374" r:id="rId28"/>
    <p:sldId id="375" r:id="rId29"/>
    <p:sldId id="385" r:id="rId30"/>
    <p:sldId id="386" r:id="rId31"/>
    <p:sldId id="387" r:id="rId32"/>
    <p:sldId id="396" r:id="rId33"/>
    <p:sldId id="397" r:id="rId34"/>
    <p:sldId id="398" r:id="rId35"/>
    <p:sldId id="315" r:id="rId36"/>
    <p:sldId id="316" r:id="rId37"/>
    <p:sldId id="354" r:id="rId38"/>
    <p:sldId id="319" r:id="rId39"/>
    <p:sldId id="320" r:id="rId40"/>
    <p:sldId id="321" r:id="rId41"/>
    <p:sldId id="329" r:id="rId42"/>
    <p:sldId id="356" r:id="rId43"/>
    <p:sldId id="357" r:id="rId44"/>
    <p:sldId id="355" r:id="rId45"/>
    <p:sldId id="359" r:id="rId46"/>
    <p:sldId id="360" r:id="rId47"/>
    <p:sldId id="361" r:id="rId48"/>
    <p:sldId id="421" r:id="rId49"/>
    <p:sldId id="414" r:id="rId50"/>
    <p:sldId id="413" r:id="rId51"/>
    <p:sldId id="416" r:id="rId52"/>
    <p:sldId id="415" r:id="rId53"/>
    <p:sldId id="417" r:id="rId54"/>
    <p:sldId id="418" r:id="rId55"/>
    <p:sldId id="409" r:id="rId56"/>
    <p:sldId id="407" r:id="rId57"/>
    <p:sldId id="401" r:id="rId58"/>
    <p:sldId id="402" r:id="rId59"/>
    <p:sldId id="403" r:id="rId60"/>
    <p:sldId id="404" r:id="rId61"/>
    <p:sldId id="405" r:id="rId62"/>
    <p:sldId id="410" r:id="rId63"/>
    <p:sldId id="411" r:id="rId64"/>
    <p:sldId id="419" r:id="rId65"/>
    <p:sldId id="384" r:id="rId66"/>
  </p:sldIdLst>
  <p:sldSz cx="9144000" cy="5143500" type="screen16x9"/>
  <p:notesSz cx="6858000" cy="9144000"/>
  <p:defaultTextStyle>
    <a:defPPr>
      <a:defRPr lang="en-US"/>
    </a:defPPr>
    <a:lvl1pPr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1pPr>
    <a:lvl2pPr marL="171450" indent="28575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2pPr>
    <a:lvl3pPr marL="342900" indent="57150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3pPr>
    <a:lvl4pPr marL="514350" indent="85725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4pPr>
    <a:lvl5pPr marL="685800" indent="1143000" algn="l" rtl="0" eaLnBrk="0" fontAlgn="base" hangingPunct="0">
      <a:spcBef>
        <a:spcPct val="0"/>
      </a:spcBef>
      <a:spcAft>
        <a:spcPct val="0"/>
      </a:spcAft>
      <a:defRPr sz="4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4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4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4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4200" kern="1200">
        <a:solidFill>
          <a:srgbClr val="000000"/>
        </a:solidFill>
        <a:latin typeface="Gill Sans" charset="0"/>
        <a:ea typeface="ヒラギノ角ゴ ProN W3" charset="-128"/>
        <a:cs typeface="+mn-cs"/>
        <a:sym typeface="Gill Sans" charset="0"/>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F3F5"/>
    <a:srgbClr val="000000"/>
    <a:srgbClr val="216BAB"/>
    <a:srgbClr val="3186C7"/>
    <a:srgbClr val="8C8A8E"/>
    <a:srgbClr val="EDF3F5"/>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364" autoAdjust="0"/>
  </p:normalViewPr>
  <p:slideViewPr>
    <p:cSldViewPr snapToGrid="0" snapToObjects="1">
      <p:cViewPr>
        <p:scale>
          <a:sx n="108" d="100"/>
          <a:sy n="108" d="100"/>
        </p:scale>
        <p:origin x="-856" y="-18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4" Type="http://schemas.openxmlformats.org/officeDocument/2006/relationships/slideMaster" Target="slideMasters/slideMaster14.xml"/><Relationship Id="rId15" Type="http://schemas.openxmlformats.org/officeDocument/2006/relationships/slideMaster" Target="slideMasters/slideMaster15.xml"/><Relationship Id="rId16" Type="http://schemas.openxmlformats.org/officeDocument/2006/relationships/slideMaster" Target="slideMasters/slideMaster16.xml"/><Relationship Id="rId17" Type="http://schemas.openxmlformats.org/officeDocument/2006/relationships/slideMaster" Target="slideMasters/slideMaster17.xml"/><Relationship Id="rId18" Type="http://schemas.openxmlformats.org/officeDocument/2006/relationships/slideMaster" Target="slideMasters/slideMaster18.xml"/><Relationship Id="rId19" Type="http://schemas.openxmlformats.org/officeDocument/2006/relationships/slideMaster" Target="slideMasters/slideMaster19.xml"/><Relationship Id="rId63" Type="http://schemas.openxmlformats.org/officeDocument/2006/relationships/slide" Target="slides/slide37.xml"/><Relationship Id="rId64" Type="http://schemas.openxmlformats.org/officeDocument/2006/relationships/slide" Target="slides/slide38.xml"/><Relationship Id="rId65" Type="http://schemas.openxmlformats.org/officeDocument/2006/relationships/slide" Target="slides/slide39.xml"/><Relationship Id="rId66" Type="http://schemas.openxmlformats.org/officeDocument/2006/relationships/slide" Target="slides/slide40.xml"/><Relationship Id="rId67" Type="http://schemas.openxmlformats.org/officeDocument/2006/relationships/notesMaster" Target="notesMasters/notesMaster1.xml"/><Relationship Id="rId68" Type="http://schemas.openxmlformats.org/officeDocument/2006/relationships/handoutMaster" Target="handoutMasters/handoutMaster1.xml"/><Relationship Id="rId69" Type="http://schemas.openxmlformats.org/officeDocument/2006/relationships/printerSettings" Target="printerSettings/printerSettings1.bin"/><Relationship Id="rId50" Type="http://schemas.openxmlformats.org/officeDocument/2006/relationships/slide" Target="slides/slide24.xml"/><Relationship Id="rId51" Type="http://schemas.openxmlformats.org/officeDocument/2006/relationships/slide" Target="slides/slide25.xml"/><Relationship Id="rId52" Type="http://schemas.openxmlformats.org/officeDocument/2006/relationships/slide" Target="slides/slide26.xml"/><Relationship Id="rId53" Type="http://schemas.openxmlformats.org/officeDocument/2006/relationships/slide" Target="slides/slide27.xml"/><Relationship Id="rId54" Type="http://schemas.openxmlformats.org/officeDocument/2006/relationships/slide" Target="slides/slide28.xml"/><Relationship Id="rId55" Type="http://schemas.openxmlformats.org/officeDocument/2006/relationships/slide" Target="slides/slide29.xml"/><Relationship Id="rId56" Type="http://schemas.openxmlformats.org/officeDocument/2006/relationships/slide" Target="slides/slide30.xml"/><Relationship Id="rId57" Type="http://schemas.openxmlformats.org/officeDocument/2006/relationships/slide" Target="slides/slide31.xml"/><Relationship Id="rId58" Type="http://schemas.openxmlformats.org/officeDocument/2006/relationships/slide" Target="slides/slide32.xml"/><Relationship Id="rId59" Type="http://schemas.openxmlformats.org/officeDocument/2006/relationships/slide" Target="slides/slide33.xml"/><Relationship Id="rId40" Type="http://schemas.openxmlformats.org/officeDocument/2006/relationships/slide" Target="slides/slide14.xml"/><Relationship Id="rId41" Type="http://schemas.openxmlformats.org/officeDocument/2006/relationships/slide" Target="slides/slide15.xml"/><Relationship Id="rId42" Type="http://schemas.openxmlformats.org/officeDocument/2006/relationships/slide" Target="slides/slide16.xml"/><Relationship Id="rId43" Type="http://schemas.openxmlformats.org/officeDocument/2006/relationships/slide" Target="slides/slide17.xml"/><Relationship Id="rId44" Type="http://schemas.openxmlformats.org/officeDocument/2006/relationships/slide" Target="slides/slide18.xml"/><Relationship Id="rId45" Type="http://schemas.openxmlformats.org/officeDocument/2006/relationships/slide" Target="slides/slide19.xml"/><Relationship Id="rId46" Type="http://schemas.openxmlformats.org/officeDocument/2006/relationships/slide" Target="slides/slide20.xml"/><Relationship Id="rId47" Type="http://schemas.openxmlformats.org/officeDocument/2006/relationships/slide" Target="slides/slide21.xml"/><Relationship Id="rId48" Type="http://schemas.openxmlformats.org/officeDocument/2006/relationships/slide" Target="slides/slide22.xml"/><Relationship Id="rId49" Type="http://schemas.openxmlformats.org/officeDocument/2006/relationships/slide" Target="slides/slide23.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9" Type="http://schemas.openxmlformats.org/officeDocument/2006/relationships/slideMaster" Target="slideMasters/slideMaster9.xml"/><Relationship Id="rId30" Type="http://schemas.openxmlformats.org/officeDocument/2006/relationships/slide" Target="slides/slide4.xml"/><Relationship Id="rId31" Type="http://schemas.openxmlformats.org/officeDocument/2006/relationships/slide" Target="slides/slide5.xml"/><Relationship Id="rId32" Type="http://schemas.openxmlformats.org/officeDocument/2006/relationships/slide" Target="slides/slide6.xml"/><Relationship Id="rId33" Type="http://schemas.openxmlformats.org/officeDocument/2006/relationships/slide" Target="slides/slide7.xml"/><Relationship Id="rId34" Type="http://schemas.openxmlformats.org/officeDocument/2006/relationships/slide" Target="slides/slide8.xml"/><Relationship Id="rId35" Type="http://schemas.openxmlformats.org/officeDocument/2006/relationships/slide" Target="slides/slide9.xml"/><Relationship Id="rId36" Type="http://schemas.openxmlformats.org/officeDocument/2006/relationships/slide" Target="slides/slide10.xml"/><Relationship Id="rId37" Type="http://schemas.openxmlformats.org/officeDocument/2006/relationships/slide" Target="slides/slide11.xml"/><Relationship Id="rId38" Type="http://schemas.openxmlformats.org/officeDocument/2006/relationships/slide" Target="slides/slide12.xml"/><Relationship Id="rId39" Type="http://schemas.openxmlformats.org/officeDocument/2006/relationships/slide" Target="slides/slide13.xml"/><Relationship Id="rId70" Type="http://schemas.openxmlformats.org/officeDocument/2006/relationships/presProps" Target="presProps.xml"/><Relationship Id="rId71" Type="http://schemas.openxmlformats.org/officeDocument/2006/relationships/viewProps" Target="viewProps.xml"/><Relationship Id="rId72" Type="http://schemas.openxmlformats.org/officeDocument/2006/relationships/theme" Target="theme/theme1.xml"/><Relationship Id="rId20" Type="http://schemas.openxmlformats.org/officeDocument/2006/relationships/slideMaster" Target="slideMasters/slideMaster20.xml"/><Relationship Id="rId21" Type="http://schemas.openxmlformats.org/officeDocument/2006/relationships/slideMaster" Target="slideMasters/slideMaster21.xml"/><Relationship Id="rId22" Type="http://schemas.openxmlformats.org/officeDocument/2006/relationships/slideMaster" Target="slideMasters/slideMaster22.xml"/><Relationship Id="rId23" Type="http://schemas.openxmlformats.org/officeDocument/2006/relationships/slideMaster" Target="slideMasters/slideMaster23.xml"/><Relationship Id="rId24" Type="http://schemas.openxmlformats.org/officeDocument/2006/relationships/slideMaster" Target="slideMasters/slideMaster24.xml"/><Relationship Id="rId25" Type="http://schemas.openxmlformats.org/officeDocument/2006/relationships/slideMaster" Target="slideMasters/slideMaster25.xml"/><Relationship Id="rId26" Type="http://schemas.openxmlformats.org/officeDocument/2006/relationships/slideMaster" Target="slideMasters/slideMaster26.xml"/><Relationship Id="rId27" Type="http://schemas.openxmlformats.org/officeDocument/2006/relationships/slide" Target="slides/slide1.xml"/><Relationship Id="rId28" Type="http://schemas.openxmlformats.org/officeDocument/2006/relationships/slide" Target="slides/slide2.xml"/><Relationship Id="rId29" Type="http://schemas.openxmlformats.org/officeDocument/2006/relationships/slide" Target="slides/slide3.xml"/><Relationship Id="rId73" Type="http://schemas.openxmlformats.org/officeDocument/2006/relationships/tableStyles" Target="tableStyles.xml"/><Relationship Id="rId60" Type="http://schemas.openxmlformats.org/officeDocument/2006/relationships/slide" Target="slides/slide34.xml"/><Relationship Id="rId61" Type="http://schemas.openxmlformats.org/officeDocument/2006/relationships/slide" Target="slides/slide35.xml"/><Relationship Id="rId62" Type="http://schemas.openxmlformats.org/officeDocument/2006/relationships/slide" Target="slides/slide36.xml"/><Relationship Id="rId10" Type="http://schemas.openxmlformats.org/officeDocument/2006/relationships/slideMaster" Target="slideMasters/slideMaster10.xml"/><Relationship Id="rId11" Type="http://schemas.openxmlformats.org/officeDocument/2006/relationships/slideMaster" Target="slideMasters/slideMaster11.xml"/><Relationship Id="rId12" Type="http://schemas.openxmlformats.org/officeDocument/2006/relationships/slideMaster" Target="slideMasters/slideMaster1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4BC3E4B-5A65-FB4E-8D3D-E9443524BA09}" type="datetimeFigureOut">
              <a:rPr lang="en-US" smtClean="0"/>
              <a:t>2/5/15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2EFE4D0-E5F6-7245-901A-4EBFF80DFAC9}" type="slidenum">
              <a:rPr lang="en-US" smtClean="0"/>
              <a:t>‹#›</a:t>
            </a:fld>
            <a:endParaRPr lang="en-US"/>
          </a:p>
        </p:txBody>
      </p:sp>
    </p:spTree>
    <p:extLst>
      <p:ext uri="{BB962C8B-B14F-4D97-AF65-F5344CB8AC3E}">
        <p14:creationId xmlns:p14="http://schemas.microsoft.com/office/powerpoint/2010/main" val="428614289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E02C26E-C55A-8B46-9C68-D294F9FDC161}" type="datetimeFigureOut">
              <a:rPr lang="en-US" smtClean="0"/>
              <a:t>2/5/15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022845-941E-7C42-8070-12AD873FCE1E}" type="slidenum">
              <a:rPr lang="en-US" smtClean="0"/>
              <a:t>‹#›</a:t>
            </a:fld>
            <a:endParaRPr lang="en-US"/>
          </a:p>
        </p:txBody>
      </p:sp>
    </p:spTree>
    <p:extLst>
      <p:ext uri="{BB962C8B-B14F-4D97-AF65-F5344CB8AC3E}">
        <p14:creationId xmlns:p14="http://schemas.microsoft.com/office/powerpoint/2010/main" val="290655529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a:t>
            </a:fld>
            <a:endParaRPr lang="en-US"/>
          </a:p>
        </p:txBody>
      </p:sp>
    </p:spTree>
    <p:extLst>
      <p:ext uri="{BB962C8B-B14F-4D97-AF65-F5344CB8AC3E}">
        <p14:creationId xmlns:p14="http://schemas.microsoft.com/office/powerpoint/2010/main" val="26717312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 Forms is a new set of APIs allowing you to quickly and easily write shared User Interface code that is still rendered natively on each platform, while still providing direct access to the underlying SDKs if you need it.</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10</a:t>
            </a:fld>
            <a:endParaRPr lang="en-US"/>
          </a:p>
        </p:txBody>
      </p:sp>
    </p:spTree>
    <p:extLst>
      <p:ext uri="{BB962C8B-B14F-4D97-AF65-F5344CB8AC3E}">
        <p14:creationId xmlns:p14="http://schemas.microsoft.com/office/powerpoint/2010/main" val="9124079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see here the Xamarin approach we talked about earlier</a:t>
            </a:r>
          </a:p>
          <a:p>
            <a:r>
              <a:rPr lang="en-US" baseline="0" dirty="0" smtClean="0"/>
              <a:t>This enables you to be highly productive, share code, but build out UI on each platform and access platform APIs</a:t>
            </a:r>
          </a:p>
          <a:p>
            <a:r>
              <a:rPr lang="en-US" baseline="0" dirty="0" smtClean="0"/>
              <a:t>With Xamarin.Forms you now have a nice Shared UI Code layer, but still access to platform APIs</a:t>
            </a:r>
          </a:p>
          <a:p>
            <a:r>
              <a:rPr lang="en-US" baseline="0" dirty="0" smtClean="0"/>
              <a:t>You can start from native, pick a few screens, or start with forms, and replace with native later</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11</a:t>
            </a:fld>
            <a:endParaRPr lang="en-US"/>
          </a:p>
        </p:txBody>
      </p:sp>
    </p:spTree>
    <p:extLst>
      <p:ext uri="{BB962C8B-B14F-4D97-AF65-F5344CB8AC3E}">
        <p14:creationId xmlns:p14="http://schemas.microsoft.com/office/powerpoint/2010/main" val="37849893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12</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you have a set</a:t>
            </a:r>
            <a:r>
              <a:rPr lang="en-US" baseline="0" dirty="0" smtClean="0"/>
              <a:t> of pages for each screen of your application</a:t>
            </a:r>
          </a:p>
          <a:p>
            <a:r>
              <a:rPr lang="en-US" baseline="0" dirty="0" smtClean="0"/>
              <a:t>There are things like Content, and </a:t>
            </a:r>
            <a:r>
              <a:rPr lang="en-US" baseline="0" dirty="0" err="1" smtClean="0"/>
              <a:t>MasterDetail</a:t>
            </a:r>
            <a:r>
              <a:rPr lang="en-US" baseline="0" dirty="0" smtClean="0"/>
              <a:t> which gives you a nice </a:t>
            </a:r>
            <a:r>
              <a:rPr lang="en-US" baseline="0" dirty="0" err="1" smtClean="0"/>
              <a:t>flyout</a:t>
            </a:r>
            <a:endParaRPr lang="en-US" baseline="0" dirty="0" smtClean="0"/>
          </a:p>
          <a:p>
            <a:r>
              <a:rPr lang="en-US" baseline="0" dirty="0" smtClean="0"/>
              <a:t>With a tabbed view you get the correct look on each platform</a:t>
            </a:r>
          </a:p>
          <a:p>
            <a:r>
              <a:rPr lang="en-US" baseline="0" dirty="0" smtClean="0"/>
              <a:t>iOS on bottom, Android on top, and on WP you have a Pivot control</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13</a:t>
            </a:fld>
            <a:endParaRPr lang="en-US"/>
          </a:p>
        </p:txBody>
      </p:sp>
    </p:spTree>
    <p:extLst>
      <p:ext uri="{BB962C8B-B14F-4D97-AF65-F5344CB8AC3E}">
        <p14:creationId xmlns:p14="http://schemas.microsoft.com/office/powerpoint/2010/main" val="7256779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Inside of a page</a:t>
            </a:r>
            <a:r>
              <a:rPr lang="en-US" baseline="0" dirty="0" smtClean="0"/>
              <a:t> are layouts</a:t>
            </a:r>
          </a:p>
          <a:p>
            <a:r>
              <a:rPr lang="en-US" baseline="0" dirty="0" smtClean="0"/>
              <a:t>A lot of options from something simple like a stack panel to complex and powerful grids</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14</a:t>
            </a:fld>
            <a:endParaRPr lang="en-US"/>
          </a:p>
        </p:txBody>
      </p:sp>
    </p:spTree>
    <p:extLst>
      <p:ext uri="{BB962C8B-B14F-4D97-AF65-F5344CB8AC3E}">
        <p14:creationId xmlns:p14="http://schemas.microsoft.com/office/powerpoint/2010/main" val="36430581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have more than 40 controls, layouts, and pages to mix and match from.</a:t>
            </a:r>
          </a:p>
          <a:p>
            <a:r>
              <a:rPr lang="en-US" dirty="0" smtClean="0"/>
              <a:t>These are all of the controls you have out of the box, you can</a:t>
            </a:r>
            <a:r>
              <a:rPr lang="en-US" baseline="0" dirty="0" smtClean="0"/>
              <a:t> of course create your own.</a:t>
            </a:r>
          </a:p>
          <a:p>
            <a:r>
              <a:rPr lang="en-US" baseline="0" dirty="0" smtClean="0"/>
              <a:t>What is unique is you get the native control and have access to it.</a:t>
            </a:r>
          </a:p>
          <a:p>
            <a:r>
              <a:rPr lang="en-US" baseline="0" dirty="0" smtClean="0"/>
              <a:t>Consider an Entry Field</a:t>
            </a:r>
          </a:p>
          <a:p>
            <a:r>
              <a:rPr lang="en-US" baseline="0" dirty="0" smtClean="0"/>
              <a:t>On iOS it is mapped to </a:t>
            </a:r>
            <a:r>
              <a:rPr lang="en-US" baseline="0" dirty="0" err="1" smtClean="0"/>
              <a:t>UITextField</a:t>
            </a:r>
            <a:endParaRPr lang="en-US" baseline="0" dirty="0" smtClean="0"/>
          </a:p>
          <a:p>
            <a:r>
              <a:rPr lang="en-US" baseline="0" dirty="0" smtClean="0"/>
              <a:t>Android it is </a:t>
            </a:r>
            <a:r>
              <a:rPr lang="en-US" baseline="0" dirty="0" err="1" smtClean="0"/>
              <a:t>EditText</a:t>
            </a:r>
            <a:endParaRPr lang="en-US" baseline="0" dirty="0" smtClean="0"/>
          </a:p>
          <a:p>
            <a:r>
              <a:rPr lang="en-US" baseline="0" dirty="0" smtClean="0"/>
              <a:t>Windows </a:t>
            </a:r>
            <a:r>
              <a:rPr lang="en-US" baseline="0" dirty="0" err="1" smtClean="0"/>
              <a:t>Phoneit</a:t>
            </a:r>
            <a:r>
              <a:rPr lang="en-US" baseline="0" dirty="0" smtClean="0"/>
              <a:t> is a </a:t>
            </a:r>
            <a:r>
              <a:rPr lang="en-US" baseline="0" dirty="0" err="1" smtClean="0"/>
              <a:t>TextBox</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15</a:t>
            </a:fld>
            <a:endParaRPr lang="en-US"/>
          </a:p>
        </p:txBody>
      </p:sp>
    </p:spTree>
    <p:extLst>
      <p:ext uri="{BB962C8B-B14F-4D97-AF65-F5344CB8AC3E}">
        <p14:creationId xmlns:p14="http://schemas.microsoft.com/office/powerpoint/2010/main" val="37996920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look at getting started with Xamarin.Forms and displaying</a:t>
            </a:r>
            <a:r>
              <a:rPr lang="en-US" baseline="0" dirty="0" smtClean="0"/>
              <a:t> some data across all platforms.</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16</a:t>
            </a:fld>
            <a:endParaRPr lang="en-US"/>
          </a:p>
        </p:txBody>
      </p:sp>
    </p:spTree>
    <p:extLst>
      <p:ext uri="{BB962C8B-B14F-4D97-AF65-F5344CB8AC3E}">
        <p14:creationId xmlns:p14="http://schemas.microsoft.com/office/powerpoint/2010/main" val="14145925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Xamarin.Forms</a:t>
            </a:r>
            <a:r>
              <a:rPr lang="en-US" baseline="0" dirty="0" smtClean="0"/>
              <a:t> was build with MVVM in mind. It is optional, but if you are used to an MVVM style of programming you are going to feel right at home.</a:t>
            </a:r>
          </a:p>
          <a:p>
            <a:r>
              <a:rPr lang="en-US" baseline="0" dirty="0" smtClean="0"/>
              <a:t>MVVM is an architectural pattern that is used to abstract our Views/Pages from our Business Logic</a:t>
            </a:r>
          </a:p>
          <a:p>
            <a:r>
              <a:rPr lang="en-US" baseline="0" dirty="0" smtClean="0"/>
              <a:t>Let’s look how it works.</a:t>
            </a:r>
          </a:p>
          <a:p>
            <a:endParaRPr lang="en-US" baseline="0" dirty="0" smtClean="0"/>
          </a:p>
          <a:p>
            <a:r>
              <a:rPr lang="en-US" baseline="0" dirty="0" smtClean="0"/>
              <a:t>Our View just knows how to display Information</a:t>
            </a:r>
          </a:p>
          <a:p>
            <a:r>
              <a:rPr lang="en-US" baseline="0" dirty="0" smtClean="0"/>
              <a:t>It can pass data and event back and forth to the </a:t>
            </a:r>
            <a:r>
              <a:rPr lang="en-US" baseline="0" dirty="0" err="1" smtClean="0"/>
              <a:t>ViewModel</a:t>
            </a:r>
            <a:endParaRPr lang="en-US" baseline="0" dirty="0" smtClean="0"/>
          </a:p>
          <a:p>
            <a:r>
              <a:rPr lang="en-US" baseline="0" dirty="0" smtClean="0"/>
              <a:t>The </a:t>
            </a:r>
            <a:r>
              <a:rPr lang="en-US" baseline="0" dirty="0" err="1" smtClean="0"/>
              <a:t>ViewModel</a:t>
            </a:r>
            <a:r>
              <a:rPr lang="en-US" baseline="0" dirty="0" smtClean="0"/>
              <a:t> simply tells the View what to display and can accept events.</a:t>
            </a:r>
          </a:p>
          <a:p>
            <a:endParaRPr lang="en-US" baseline="0" dirty="0" smtClean="0"/>
          </a:p>
          <a:p>
            <a:r>
              <a:rPr lang="en-US" baseline="0" dirty="0" smtClean="0"/>
              <a:t>The model sits off to the side and only our </a:t>
            </a:r>
            <a:r>
              <a:rPr lang="en-US" baseline="0" dirty="0" err="1" smtClean="0"/>
              <a:t>ViewModel</a:t>
            </a:r>
            <a:r>
              <a:rPr lang="en-US" baseline="0" dirty="0" smtClean="0"/>
              <a:t> interact with it to gather data (maybe from the database or REST services)</a:t>
            </a:r>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17</a:t>
            </a:fld>
            <a:endParaRPr lang="en-US"/>
          </a:p>
        </p:txBody>
      </p:sp>
    </p:spTree>
    <p:extLst>
      <p:ext uri="{BB962C8B-B14F-4D97-AF65-F5344CB8AC3E}">
        <p14:creationId xmlns:p14="http://schemas.microsoft.com/office/powerpoint/2010/main" val="13594650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“Magic” of MVVM is with</a:t>
            </a:r>
            <a:r>
              <a:rPr lang="en-US" baseline="0" dirty="0" smtClean="0"/>
              <a:t> a Data Binding framework. This allows us to change data in the </a:t>
            </a:r>
            <a:r>
              <a:rPr lang="en-US" baseline="0" dirty="0" err="1" smtClean="0"/>
              <a:t>ViewModel</a:t>
            </a:r>
            <a:r>
              <a:rPr lang="en-US" baseline="0" dirty="0" smtClean="0"/>
              <a:t> and our View automatically reacts. </a:t>
            </a:r>
          </a:p>
          <a:p>
            <a:endParaRPr lang="en-US" baseline="0" dirty="0" smtClean="0"/>
          </a:p>
          <a:p>
            <a:r>
              <a:rPr lang="en-US" baseline="0" dirty="0" smtClean="0"/>
              <a:t>This is build into WPF/Windows Phone/Windows Store, but does not exist for Android or iOS.</a:t>
            </a:r>
          </a:p>
          <a:p>
            <a:endParaRPr lang="en-US" baseline="0" dirty="0" smtClean="0"/>
          </a:p>
          <a:p>
            <a:r>
              <a:rPr lang="en-US" baseline="0" dirty="0" smtClean="0"/>
              <a:t>However, Xamarin.Forms has a full data binding framework built right in. Let’s take a look.</a:t>
            </a:r>
          </a:p>
          <a:p>
            <a:r>
              <a:rPr lang="en-US" baseline="0" dirty="0" smtClean="0"/>
              <a:t>----- Meeting Notes (1/22/15 10:11) -----</a:t>
            </a:r>
          </a:p>
          <a:p>
            <a:r>
              <a:rPr lang="en-US" baseline="0" dirty="0" smtClean="0"/>
              <a:t>Important to note here is that if you have a WPF application that is written in MVVM then you can bring in the ViewModel and Model directly into Xamarin.Forms for reuse. Powerful stuff. Should demo this.</a:t>
            </a:r>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18</a:t>
            </a:fld>
            <a:endParaRPr lang="en-US"/>
          </a:p>
        </p:txBody>
      </p:sp>
    </p:spTree>
    <p:extLst>
      <p:ext uri="{BB962C8B-B14F-4D97-AF65-F5344CB8AC3E}">
        <p14:creationId xmlns:p14="http://schemas.microsoft.com/office/powerpoint/2010/main" val="968207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core of data binding comes with “</a:t>
            </a:r>
            <a:r>
              <a:rPr lang="en-US" baseline="0" dirty="0" err="1" smtClean="0"/>
              <a:t>INotifyPropertyChanged</a:t>
            </a:r>
            <a:r>
              <a:rPr lang="en-US" baseline="0" dirty="0" smtClean="0"/>
              <a:t>” This allows any UI element to subscribe and “Bind” to a property and react when the “</a:t>
            </a:r>
            <a:r>
              <a:rPr lang="en-US" baseline="0" dirty="0" err="1" smtClean="0"/>
              <a:t>PropertyChanged</a:t>
            </a:r>
            <a:r>
              <a:rPr lang="en-US" baseline="0" dirty="0" smtClean="0"/>
              <a:t>” method is raised.</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19</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are new to Xamarin</a:t>
            </a:r>
            <a:r>
              <a:rPr lang="en-US" baseline="0" dirty="0" smtClean="0"/>
              <a:t> you should know that Xamarin offers a few products.</a:t>
            </a:r>
          </a:p>
          <a:p>
            <a:endParaRPr lang="en-US" baseline="0" dirty="0" smtClean="0"/>
          </a:p>
          <a:p>
            <a:r>
              <a:rPr lang="en-US" baseline="0" dirty="0" smtClean="0"/>
              <a:t>First is the Xamarin Platform. This is what we will be talking about to today and is where we will be creating native iOS, Android, and Windows apps all in C#.</a:t>
            </a:r>
          </a:p>
          <a:p>
            <a:endParaRPr lang="en-US" baseline="0" dirty="0" smtClean="0"/>
          </a:p>
          <a:p>
            <a:r>
              <a:rPr lang="en-US" baseline="0" dirty="0" smtClean="0"/>
              <a:t>Second, is a new product called Xamarin Test Cloud. Test Cloud is a unique UI automated testing platform where you are able to create UI tests that run on hundred of physical iOS and Android devices in Xamarin’s test cloud. What is wonderful is that the Test Cloud is open to any iOS or Android mobile app regardless of what programming language or platform it was developed in.</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2</a:t>
            </a:fld>
            <a:endParaRPr lang="en-US"/>
          </a:p>
        </p:txBody>
      </p:sp>
    </p:spTree>
    <p:extLst>
      <p:ext uri="{BB962C8B-B14F-4D97-AF65-F5344CB8AC3E}">
        <p14:creationId xmlns:p14="http://schemas.microsoft.com/office/powerpoint/2010/main" val="16238433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update a field such as </a:t>
            </a:r>
            <a:r>
              <a:rPr lang="en-US" dirty="0" err="1" smtClean="0"/>
              <a:t>FirstName</a:t>
            </a:r>
            <a:r>
              <a:rPr lang="en-US" dirty="0" smtClean="0"/>
              <a:t> we trigger a property</a:t>
            </a:r>
            <a:r>
              <a:rPr lang="en-US" baseline="0" dirty="0" smtClean="0"/>
              <a:t> changed and anyone subscribed gets notified.</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20</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creating</a:t>
            </a:r>
            <a:r>
              <a:rPr lang="en-US" baseline="0" dirty="0" smtClean="0"/>
              <a:t> a label and the “</a:t>
            </a:r>
            <a:r>
              <a:rPr lang="en-US" baseline="0" dirty="0" err="1" smtClean="0"/>
              <a:t>TextProperty</a:t>
            </a:r>
            <a:r>
              <a:rPr lang="en-US" baseline="0" dirty="0" smtClean="0"/>
              <a:t>” is being bound to the “</a:t>
            </a:r>
            <a:r>
              <a:rPr lang="en-US" baseline="0" dirty="0" err="1" smtClean="0"/>
              <a:t>FirstName</a:t>
            </a:r>
            <a:r>
              <a:rPr lang="en-US" baseline="0" dirty="0" smtClean="0"/>
              <a:t>” property in the </a:t>
            </a:r>
            <a:r>
              <a:rPr lang="en-US" baseline="0" dirty="0" err="1" smtClean="0"/>
              <a:t>ViewModel</a:t>
            </a:r>
            <a:r>
              <a:rPr lang="en-US" baseline="0" dirty="0" smtClean="0"/>
              <a:t>.</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21</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a:t>
            </a:r>
            <a:r>
              <a:rPr lang="en-US" baseline="0" dirty="0" smtClean="0"/>
              <a:t> also setup 2 way data binding so if our view update so does our </a:t>
            </a:r>
            <a:r>
              <a:rPr lang="en-US" baseline="0" dirty="0" err="1" smtClean="0"/>
              <a:t>ViewModel</a:t>
            </a:r>
            <a:r>
              <a:rPr lang="en-US" baseline="0" dirty="0" smtClean="0"/>
              <a:t> and vise versa. </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22</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look at getting started with Xamarin.Forms and displaying</a:t>
            </a:r>
            <a:r>
              <a:rPr lang="en-US" baseline="0" dirty="0" smtClean="0"/>
              <a:t> some data across all platforms.</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23</a:t>
            </a:fld>
            <a:endParaRPr lang="en-US"/>
          </a:p>
        </p:txBody>
      </p:sp>
    </p:spTree>
    <p:extLst>
      <p:ext uri="{BB962C8B-B14F-4D97-AF65-F5344CB8AC3E}">
        <p14:creationId xmlns:p14="http://schemas.microsoft.com/office/powerpoint/2010/main" val="14145925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extensibility framework in Xamarin.Forms enables us to </a:t>
            </a:r>
          </a:p>
          <a:p>
            <a:r>
              <a:rPr lang="en-US" dirty="0" smtClean="0"/>
              <a:t>1.) Customize any of the built in controls</a:t>
            </a:r>
          </a:p>
          <a:p>
            <a:r>
              <a:rPr lang="en-US" dirty="0" smtClean="0"/>
              <a:t>2.) Use any custom control that we might have developed</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24</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25</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step</a:t>
            </a:r>
            <a:r>
              <a:rPr lang="en-US" baseline="0" dirty="0" smtClean="0"/>
              <a:t> for using the the Dependency service is to setup an Interface that is accessible from your shared code. </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26</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each platform we plan to support (iOS, Android, and Windows Phone), we will implement the native functionality. For instance here, we are using </a:t>
            </a:r>
            <a:r>
              <a:rPr lang="en-US" baseline="0" dirty="0" err="1" smtClean="0"/>
              <a:t>AVSpeechSynthesizer</a:t>
            </a:r>
            <a:r>
              <a:rPr lang="en-US" baseline="0" dirty="0" smtClean="0"/>
              <a:t> on iOS to perform </a:t>
            </a:r>
            <a:r>
              <a:rPr lang="en-US" baseline="0" dirty="0" err="1" smtClean="0"/>
              <a:t>TextToSpeech</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27</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built in dependency service uses</a:t>
            </a:r>
            <a:r>
              <a:rPr lang="en-US" baseline="0" dirty="0" smtClean="0"/>
              <a:t> an assembly attribute to know what class to use for the interface implementation.</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28</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dependency service allows you to easily resolve your interface for the platform specific implementation. Here we are playing back “Hello from Xamarin</a:t>
            </a:r>
            <a:r>
              <a:rPr lang="en-US" baseline="0" dirty="0" smtClean="0"/>
              <a:t> Forms” when we click a button.</a:t>
            </a:r>
            <a:endParaRPr lang="en-US" dirty="0" smtClean="0"/>
          </a:p>
        </p:txBody>
      </p:sp>
      <p:sp>
        <p:nvSpPr>
          <p:cNvPr id="4" name="Slide Number Placeholder 3"/>
          <p:cNvSpPr>
            <a:spLocks noGrp="1"/>
          </p:cNvSpPr>
          <p:nvPr>
            <p:ph type="sldNum" sz="quarter" idx="10"/>
          </p:nvPr>
        </p:nvSpPr>
        <p:spPr/>
        <p:txBody>
          <a:bodyPr/>
          <a:lstStyle/>
          <a:p>
            <a:fld id="{9A022845-941E-7C42-8070-12AD873FCE1E}" type="slidenum">
              <a:rPr lang="en-US" smtClean="0"/>
              <a:t>29</a:t>
            </a:fld>
            <a:endParaRPr lang="en-US"/>
          </a:p>
        </p:txBody>
      </p:sp>
    </p:spTree>
    <p:extLst>
      <p:ext uri="{BB962C8B-B14F-4D97-AF65-F5344CB8AC3E}">
        <p14:creationId xmlns:p14="http://schemas.microsoft.com/office/powerpoint/2010/main" val="2093874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Xamarin’s unique</a:t>
            </a:r>
            <a:r>
              <a:rPr lang="en-US" baseline="0" dirty="0" smtClean="0"/>
              <a:t> approach enables developers to develop native iOS, Android, and Windows app while creating a shared C# backend (business logic). </a:t>
            </a:r>
          </a:p>
          <a:p>
            <a:endParaRPr lang="en-US" baseline="0" dirty="0" smtClean="0"/>
          </a:p>
          <a:p>
            <a:r>
              <a:rPr lang="en-US" baseline="0" dirty="0" smtClean="0"/>
              <a:t>You are able to leverage all of your favorite C# features such as </a:t>
            </a:r>
            <a:r>
              <a:rPr lang="en-US" baseline="0" dirty="0" err="1" smtClean="0"/>
              <a:t>async</a:t>
            </a:r>
            <a:r>
              <a:rPr lang="en-US" baseline="0" dirty="0" smtClean="0"/>
              <a:t>/await, </a:t>
            </a:r>
            <a:r>
              <a:rPr lang="en-US" baseline="0" dirty="0" err="1" smtClean="0"/>
              <a:t>lambas</a:t>
            </a:r>
            <a:r>
              <a:rPr lang="en-US" baseline="0" dirty="0" smtClean="0"/>
              <a:t>, LINQ, events, delegates, and of course the great .NET Libraries.</a:t>
            </a:r>
          </a:p>
          <a:p>
            <a:endParaRPr lang="en-US" baseline="0" dirty="0" smtClean="0"/>
          </a:p>
          <a:p>
            <a:r>
              <a:rPr lang="en-US" baseline="0" dirty="0" smtClean="0"/>
              <a:t>Traditionally, with Xamarin you will create a native UI for each platform accessing all of their native controls and native APIs. This development approach can enable you to share on average of 70% of code across all platforms.</a:t>
            </a:r>
          </a:p>
          <a:p>
            <a:endParaRPr lang="en-US" baseline="0" dirty="0" smtClean="0"/>
          </a:p>
          <a:p>
            <a:r>
              <a:rPr lang="en-US" baseline="0" dirty="0" smtClean="0"/>
              <a:t>We are going to take a look at Xamarin.Forms today, which enables you to share more code, but let’s take a look at what Xamarin development looks like.</a:t>
            </a:r>
          </a:p>
        </p:txBody>
      </p:sp>
      <p:sp>
        <p:nvSpPr>
          <p:cNvPr id="4" name="Slide Number Placeholder 3"/>
          <p:cNvSpPr>
            <a:spLocks noGrp="1"/>
          </p:cNvSpPr>
          <p:nvPr>
            <p:ph type="sldNum" sz="quarter" idx="10"/>
          </p:nvPr>
        </p:nvSpPr>
        <p:spPr/>
        <p:txBody>
          <a:bodyPr/>
          <a:lstStyle/>
          <a:p>
            <a:fld id="{ABBD7D81-D864-B349-9FB4-613ED1F9D755}" type="slidenum">
              <a:rPr lang="en-US" smtClean="0"/>
              <a:t>3</a:t>
            </a:fld>
            <a:endParaRPr lang="en-US"/>
          </a:p>
        </p:txBody>
      </p:sp>
    </p:spTree>
    <p:extLst>
      <p:ext uri="{BB962C8B-B14F-4D97-AF65-F5344CB8AC3E}">
        <p14:creationId xmlns:p14="http://schemas.microsoft.com/office/powerpoint/2010/main" val="5794439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30</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Xamarin.Forms has a complete</a:t>
            </a:r>
            <a:r>
              <a:rPr lang="en-US" baseline="0" dirty="0" smtClean="0"/>
              <a:t> cross platform animations </a:t>
            </a:r>
            <a:r>
              <a:rPr lang="en-US" baseline="0" dirty="0" err="1" smtClean="0"/>
              <a:t>api</a:t>
            </a:r>
            <a:r>
              <a:rPr lang="en-US" baseline="0" dirty="0" smtClean="0"/>
              <a:t> as well. It takes advantage of the underlying APIs on each platform such as </a:t>
            </a:r>
            <a:r>
              <a:rPr lang="en-US" baseline="0" dirty="0" err="1" smtClean="0"/>
              <a:t>CoreAnimation</a:t>
            </a:r>
            <a:r>
              <a:rPr lang="en-US" baseline="0" dirty="0" smtClean="0"/>
              <a:t> on iOS.</a:t>
            </a:r>
          </a:p>
          <a:p>
            <a:endParaRPr lang="en-US" baseline="0" dirty="0" smtClean="0"/>
          </a:p>
          <a:p>
            <a:r>
              <a:rPr lang="en-US" baseline="0" dirty="0" smtClean="0"/>
              <a:t>Additionally, it is completely asynchronous with an </a:t>
            </a:r>
            <a:r>
              <a:rPr lang="en-US" baseline="0" dirty="0" err="1" smtClean="0"/>
              <a:t>async</a:t>
            </a:r>
            <a:r>
              <a:rPr lang="en-US" baseline="0" dirty="0" smtClean="0"/>
              <a:t>/await </a:t>
            </a:r>
            <a:r>
              <a:rPr lang="en-US" baseline="0" dirty="0" err="1" smtClean="0"/>
              <a:t>api</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32</a:t>
            </a:fld>
            <a:endParaRPr lang="en-US"/>
          </a:p>
        </p:txBody>
      </p:sp>
    </p:spTree>
    <p:extLst>
      <p:ext uri="{BB962C8B-B14F-4D97-AF65-F5344CB8AC3E}">
        <p14:creationId xmlns:p14="http://schemas.microsoft.com/office/powerpoint/2010/main" val="32943559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can see</a:t>
            </a:r>
            <a:r>
              <a:rPr lang="en-US" baseline="0" dirty="0" smtClean="0"/>
              <a:t> we have our event for the button click.</a:t>
            </a:r>
          </a:p>
          <a:p>
            <a:endParaRPr lang="en-US" baseline="0" dirty="0" smtClean="0"/>
          </a:p>
          <a:p>
            <a:r>
              <a:rPr lang="en-US" baseline="0" dirty="0" smtClean="0"/>
              <a:t>We first disable the button and set the box to Green.</a:t>
            </a:r>
          </a:p>
          <a:p>
            <a:endParaRPr lang="en-US" baseline="0" dirty="0" smtClean="0"/>
          </a:p>
          <a:p>
            <a:r>
              <a:rPr lang="en-US" baseline="0" dirty="0" smtClean="0"/>
              <a:t>We save out the location and set a new location to drop to the bottom of the page and bounce.</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33</a:t>
            </a:fld>
            <a:endParaRPr lang="en-US"/>
          </a:p>
        </p:txBody>
      </p:sp>
    </p:spTree>
    <p:extLst>
      <p:ext uri="{BB962C8B-B14F-4D97-AF65-F5344CB8AC3E}">
        <p14:creationId xmlns:p14="http://schemas.microsoft.com/office/powerpoint/2010/main" val="6572196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await for that to finish and start to fade out the box, change the color to yellow.</a:t>
            </a:r>
          </a:p>
          <a:p>
            <a:endParaRPr lang="en-US" dirty="0" smtClean="0"/>
          </a:p>
          <a:p>
            <a:r>
              <a:rPr lang="en-US" dirty="0" smtClean="0"/>
              <a:t>Then</a:t>
            </a:r>
            <a:r>
              <a:rPr lang="en-US" baseline="0" dirty="0" smtClean="0"/>
              <a:t> we scale the box up, wait for that to finish and scale it back down.</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34</a:t>
            </a:fld>
            <a:endParaRPr lang="en-US"/>
          </a:p>
        </p:txBody>
      </p:sp>
    </p:spTree>
    <p:extLst>
      <p:ext uri="{BB962C8B-B14F-4D97-AF65-F5344CB8AC3E}">
        <p14:creationId xmlns:p14="http://schemas.microsoft.com/office/powerpoint/2010/main" val="33792917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that is completed</a:t>
            </a:r>
            <a:r>
              <a:rPr lang="en-US" baseline="0" dirty="0" smtClean="0"/>
              <a:t> we move it back to the original position linearly.</a:t>
            </a:r>
          </a:p>
          <a:p>
            <a:endParaRPr lang="en-US" baseline="0" dirty="0" smtClean="0"/>
          </a:p>
          <a:p>
            <a:r>
              <a:rPr lang="en-US" baseline="0" dirty="0" smtClean="0"/>
              <a:t>After that completes we set the box back to red and enable our button again. </a:t>
            </a:r>
          </a:p>
          <a:p>
            <a:endParaRPr lang="en-US" baseline="0" dirty="0" smtClean="0"/>
          </a:p>
          <a:p>
            <a:r>
              <a:rPr lang="en-US" baseline="0" dirty="0" smtClean="0"/>
              <a:t>Let’s see what it looks like one more time.</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35</a:t>
            </a:fld>
            <a:endParaRPr lang="en-US"/>
          </a:p>
        </p:txBody>
      </p:sp>
    </p:spTree>
    <p:extLst>
      <p:ext uri="{BB962C8B-B14F-4D97-AF65-F5344CB8AC3E}">
        <p14:creationId xmlns:p14="http://schemas.microsoft.com/office/powerpoint/2010/main" val="7857167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37</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38</a:t>
            </a:fld>
            <a:endParaRPr lang="en-US"/>
          </a:p>
        </p:txBody>
      </p:sp>
    </p:spTree>
    <p:extLst>
      <p:ext uri="{BB962C8B-B14F-4D97-AF65-F5344CB8AC3E}">
        <p14:creationId xmlns:p14="http://schemas.microsoft.com/office/powerpoint/2010/main" val="123473119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40</a:t>
            </a:fld>
            <a:endParaRPr lang="en-US"/>
          </a:p>
        </p:txBody>
      </p:sp>
    </p:spTree>
    <p:extLst>
      <p:ext uri="{BB962C8B-B14F-4D97-AF65-F5344CB8AC3E}">
        <p14:creationId xmlns:p14="http://schemas.microsoft.com/office/powerpoint/2010/main" val="2347674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have ever developed for a Windows Platform before these .NET namespaces might look familiar.</a:t>
            </a:r>
          </a:p>
          <a:p>
            <a:endParaRPr lang="en-US" baseline="0" dirty="0" smtClean="0"/>
          </a:p>
          <a:p>
            <a:r>
              <a:rPr lang="en-US" baseline="0" dirty="0" smtClean="0"/>
              <a:t>However, if we go to a new platform such as Windows Phone or Store we have a new SDK to use and a new set of namespaces.</a:t>
            </a:r>
          </a:p>
          <a:p>
            <a:endParaRPr lang="en-US" baseline="0" dirty="0" smtClean="0"/>
          </a:p>
        </p:txBody>
      </p:sp>
      <p:sp>
        <p:nvSpPr>
          <p:cNvPr id="4" name="Slide Number Placeholder 3"/>
          <p:cNvSpPr>
            <a:spLocks noGrp="1"/>
          </p:cNvSpPr>
          <p:nvPr>
            <p:ph type="sldNum" sz="quarter" idx="10"/>
          </p:nvPr>
        </p:nvSpPr>
        <p:spPr/>
        <p:txBody>
          <a:bodyPr/>
          <a:lstStyle/>
          <a:p>
            <a:fld id="{ABBD7D81-D864-B349-9FB4-613ED1F9D755}" type="slidenum">
              <a:rPr lang="en-US" smtClean="0"/>
              <a:t>4</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iOS and Android development</a:t>
            </a:r>
            <a:r>
              <a:rPr lang="en-US" baseline="0" dirty="0" smtClean="0"/>
              <a:t> the same with Xamarin. You can see we have all of our .NET namespaces and libraries, but Xamarin give us 100% </a:t>
            </a:r>
            <a:r>
              <a:rPr lang="en-US" baseline="0" dirty="0" err="1" smtClean="0"/>
              <a:t>api</a:t>
            </a:r>
            <a:r>
              <a:rPr lang="en-US" baseline="0" dirty="0" smtClean="0"/>
              <a:t> coverage of each iOS API in it’s SDK that we access view C#.</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5</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same is true for Android as well.</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6</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7</a:t>
            </a:fld>
            <a:endParaRPr lang="en-US"/>
          </a:p>
        </p:txBody>
      </p:sp>
    </p:spTree>
    <p:extLst>
      <p:ext uri="{BB962C8B-B14F-4D97-AF65-F5344CB8AC3E}">
        <p14:creationId xmlns:p14="http://schemas.microsoft.com/office/powerpoint/2010/main" val="18552791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If you didn’t know Xamarin has shipped</a:t>
            </a:r>
            <a:r>
              <a:rPr lang="en-US" baseline="0" dirty="0" smtClean="0"/>
              <a:t> an Android designer for over 2 years</a:t>
            </a:r>
          </a:p>
          <a:p>
            <a:pPr marL="171450" indent="-171450">
              <a:buFont typeface="Arial"/>
              <a:buChar char="•"/>
            </a:pPr>
            <a:r>
              <a:rPr lang="en-US" baseline="0" dirty="0" smtClean="0"/>
              <a:t>In both Visual Studio and Xamarin Studio</a:t>
            </a:r>
          </a:p>
          <a:p>
            <a:pPr marL="171450" indent="-171450">
              <a:buFont typeface="Arial"/>
              <a:buChar char="•"/>
            </a:pPr>
            <a:r>
              <a:rPr lang="en-US" baseline="0" dirty="0" smtClean="0"/>
              <a:t>Features multi-layout view editing to make it easy to design for phone, small tablet, and large tablets</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8</a:t>
            </a:fld>
            <a:endParaRPr lang="en-US"/>
          </a:p>
        </p:txBody>
      </p:sp>
    </p:spTree>
    <p:extLst>
      <p:ext uri="{BB962C8B-B14F-4D97-AF65-F5344CB8AC3E}">
        <p14:creationId xmlns:p14="http://schemas.microsoft.com/office/powerpoint/2010/main" val="4206398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a:t>
            </a:r>
            <a:r>
              <a:rPr lang="en-US" baseline="0" dirty="0" smtClean="0"/>
              <a:t> video of designer in action. You are able to use Xamarin Studio or Visual Studio for all of your development.</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9</a:t>
            </a:fld>
            <a:endParaRPr lang="en-US"/>
          </a:p>
        </p:txBody>
      </p:sp>
    </p:spTree>
    <p:extLst>
      <p:ext uri="{BB962C8B-B14F-4D97-AF65-F5344CB8AC3E}">
        <p14:creationId xmlns:p14="http://schemas.microsoft.com/office/powerpoint/2010/main" val="1855279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49700" y="742950"/>
            <a:ext cx="4889500" cy="273685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
        <p:nvSpPr>
          <p:cNvPr id="4" name="Content Placeholder 3"/>
          <p:cNvSpPr>
            <a:spLocks noGrp="1"/>
          </p:cNvSpPr>
          <p:nvPr>
            <p:ph sz="half" idx="2" hasCustomPrompt="1"/>
          </p:nvPr>
        </p:nvSpPr>
        <p:spPr>
          <a:xfrm>
            <a:off x="3949700" y="3733799"/>
            <a:ext cx="4889500" cy="419101"/>
          </a:xfrm>
          <a:noFill/>
          <a:ln>
            <a:noFill/>
          </a:ln>
        </p:spPr>
        <p:txBody>
          <a:bodyPr/>
          <a:lstStyle>
            <a:lvl1pPr marL="0" indent="0">
              <a:lnSpc>
                <a:spcPct val="70000"/>
              </a:lnSpc>
              <a:buNone/>
              <a:defRPr sz="2800" b="1" i="0">
                <a:ln>
                  <a:noFill/>
                </a:ln>
                <a:solidFill>
                  <a:srgbClr val="8C8A8E"/>
                </a:solidFill>
                <a:latin typeface="Helvetica"/>
                <a:cs typeface="Helvetica"/>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Name Goes Here</a:t>
            </a:r>
          </a:p>
        </p:txBody>
      </p:sp>
      <p:cxnSp>
        <p:nvCxnSpPr>
          <p:cNvPr id="8" name="Straight Connector 7"/>
          <p:cNvCxnSpPr/>
          <p:nvPr userDrawn="1"/>
        </p:nvCxnSpPr>
        <p:spPr>
          <a:xfrm>
            <a:off x="35941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10" name="Content Placeholder 3"/>
          <p:cNvSpPr>
            <a:spLocks noGrp="1"/>
          </p:cNvSpPr>
          <p:nvPr>
            <p:ph sz="half" idx="10" hasCustomPrompt="1"/>
          </p:nvPr>
        </p:nvSpPr>
        <p:spPr>
          <a:xfrm>
            <a:off x="3949700" y="4152900"/>
            <a:ext cx="4889500" cy="419101"/>
          </a:xfrm>
          <a:noFill/>
          <a:ln>
            <a:noFill/>
          </a:ln>
        </p:spPr>
        <p:txBody>
          <a:bodyPr/>
          <a:lstStyle>
            <a:lvl1pPr marL="0" indent="0">
              <a:lnSpc>
                <a:spcPct val="70000"/>
              </a:lnSpc>
              <a:buNone/>
              <a:defRPr sz="2800" b="0" i="0" baseline="0">
                <a:ln>
                  <a:noFill/>
                </a:ln>
                <a:solidFill>
                  <a:srgbClr val="8C8A8E"/>
                </a:solidFill>
                <a:latin typeface="Helvetica Light"/>
                <a:cs typeface="Helvetica Light"/>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Presenter Title</a:t>
            </a:r>
          </a:p>
        </p:txBody>
      </p:sp>
      <p:sp>
        <p:nvSpPr>
          <p:cNvPr id="11" name="Content Placeholder 3"/>
          <p:cNvSpPr>
            <a:spLocks noGrp="1"/>
          </p:cNvSpPr>
          <p:nvPr>
            <p:ph sz="half" idx="11" hasCustomPrompt="1"/>
          </p:nvPr>
        </p:nvSpPr>
        <p:spPr>
          <a:xfrm>
            <a:off x="3949700" y="4572001"/>
            <a:ext cx="4889500" cy="419101"/>
          </a:xfrm>
          <a:noFill/>
          <a:ln>
            <a:noFill/>
          </a:ln>
        </p:spPr>
        <p:txBody>
          <a:bodyPr/>
          <a:lstStyle>
            <a:lvl1pPr marL="0" indent="0">
              <a:lnSpc>
                <a:spcPct val="70000"/>
              </a:lnSpc>
              <a:buNone/>
              <a:defRPr sz="2800" b="0" i="0">
                <a:ln>
                  <a:noFill/>
                </a:ln>
                <a:solidFill>
                  <a:srgbClr val="8C8A8E"/>
                </a:solidFill>
                <a:latin typeface="Helvetica Light"/>
                <a:cs typeface="Helvetica Light"/>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Presenter Contact</a:t>
            </a:r>
          </a:p>
        </p:txBody>
      </p:sp>
      <p:pic>
        <p:nvPicPr>
          <p:cNvPr id="3" name="Picture 2" descr="xamarin-horizontal-blue@2x.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9700" y="2179427"/>
            <a:ext cx="3238500" cy="784646"/>
          </a:xfrm>
          <a:prstGeom prst="rect">
            <a:avLst/>
          </a:prstGeom>
        </p:spPr>
      </p:pic>
    </p:spTree>
    <p:extLst>
      <p:ext uri="{BB962C8B-B14F-4D97-AF65-F5344CB8AC3E}">
        <p14:creationId xmlns:p14="http://schemas.microsoft.com/office/powerpoint/2010/main" val="1939657604"/>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Quote ">
    <p:spTree>
      <p:nvGrpSpPr>
        <p:cNvPr id="1" name=""/>
        <p:cNvGrpSpPr/>
        <p:nvPr/>
      </p:nvGrpSpPr>
      <p:grpSpPr>
        <a:xfrm>
          <a:off x="0" y="0"/>
          <a:ext cx="0" cy="0"/>
          <a:chOff x="0" y="0"/>
          <a:chExt cx="0" cy="0"/>
        </a:xfrm>
      </p:grpSpPr>
      <p:sp>
        <p:nvSpPr>
          <p:cNvPr id="5" name="Date Placeholder 4"/>
          <p:cNvSpPr>
            <a:spLocks noGrp="1"/>
          </p:cNvSpPr>
          <p:nvPr>
            <p:ph type="dt" sz="half" idx="10"/>
          </p:nvPr>
        </p:nvSpPr>
        <p:spPr>
          <a:xfrm>
            <a:off x="457200" y="4767263"/>
            <a:ext cx="2133600" cy="273844"/>
          </a:xfrm>
          <a:prstGeom prst="rect">
            <a:avLst/>
          </a:prstGeom>
        </p:spPr>
        <p:txBody>
          <a:bodyPr/>
          <a:lstStyle/>
          <a:p>
            <a:fld id="{68C2560D-EC28-3B41-86E8-18F1CE0113B4}" type="datetimeFigureOut">
              <a:rPr lang="en-US" smtClean="0"/>
              <a:t>2/5/15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
        <p:nvSpPr>
          <p:cNvPr id="12" name="Content Placeholder 2"/>
          <p:cNvSpPr>
            <a:spLocks noGrp="1"/>
          </p:cNvSpPr>
          <p:nvPr>
            <p:ph idx="1"/>
          </p:nvPr>
        </p:nvSpPr>
        <p:spPr>
          <a:xfrm>
            <a:off x="4368800" y="1004240"/>
            <a:ext cx="4318000" cy="3299039"/>
          </a:xfrm>
        </p:spPr>
        <p:txBody>
          <a:bodyPr numCol="1" spcCol="0">
            <a:normAutofit/>
          </a:bodyPr>
          <a:lstStyle>
            <a:lvl1pPr marL="342900" indent="-342900">
              <a:lnSpc>
                <a:spcPct val="110000"/>
              </a:lnSpc>
              <a:buSzPct val="110000"/>
              <a:buFontTx/>
              <a:buBlip>
                <a:blip r:embed="rId2"/>
              </a:buBlip>
              <a:defRPr sz="1800" b="0" i="0">
                <a:solidFill>
                  <a:srgbClr val="032B4E"/>
                </a:solidFill>
                <a:latin typeface="Helvetica Light"/>
                <a:cs typeface="Helvetica Light"/>
              </a:defRPr>
            </a:lvl1pPr>
            <a:lvl2pPr>
              <a:defRPr b="0" i="0">
                <a:solidFill>
                  <a:srgbClr val="6C6C6C"/>
                </a:solidFill>
                <a:latin typeface="Helvetica Light"/>
                <a:cs typeface="Helvetica Light"/>
              </a:defRPr>
            </a:lvl2pPr>
            <a:lvl3pPr>
              <a:defRPr b="0" i="0">
                <a:solidFill>
                  <a:srgbClr val="6C6C6C"/>
                </a:solidFill>
                <a:latin typeface="Helvetica Light"/>
                <a:cs typeface="Helvetica Light"/>
              </a:defRPr>
            </a:lvl3pPr>
            <a:lvl4pPr>
              <a:defRPr b="0" i="0">
                <a:solidFill>
                  <a:srgbClr val="6C6C6C"/>
                </a:solidFill>
                <a:latin typeface="Helvetica Light"/>
                <a:cs typeface="Helvetica Light"/>
              </a:defRPr>
            </a:lvl4pPr>
            <a:lvl5pPr>
              <a:defRPr b="0" i="0">
                <a:solidFill>
                  <a:srgbClr val="6C6C6C"/>
                </a:solidFill>
                <a:latin typeface="Helvetica Light"/>
                <a:cs typeface="Helvetica Light"/>
              </a:defRPr>
            </a:lvl5pPr>
          </a:lstStyle>
          <a:p>
            <a:pPr lvl="0"/>
            <a:r>
              <a:rPr lang="en-US" dirty="0" smtClean="0"/>
              <a:t>Click to edit Master text styles</a:t>
            </a:r>
          </a:p>
          <a:p>
            <a:pPr lvl="0"/>
            <a:endParaRPr lang="en-US" dirty="0" smtClean="0"/>
          </a:p>
        </p:txBody>
      </p:sp>
      <p:sp>
        <p:nvSpPr>
          <p:cNvPr id="8" name="Title 1"/>
          <p:cNvSpPr>
            <a:spLocks noGrp="1"/>
          </p:cNvSpPr>
          <p:nvPr>
            <p:ph type="title"/>
          </p:nvPr>
        </p:nvSpPr>
        <p:spPr>
          <a:xfrm>
            <a:off x="4368800" y="238943"/>
            <a:ext cx="4318000" cy="395264"/>
          </a:xfrm>
        </p:spPr>
        <p:txBody>
          <a:bodyPr>
            <a:noAutofit/>
          </a:bodyPr>
          <a:lstStyle>
            <a:lvl1pPr algn="l">
              <a:defRPr sz="2400" b="0" i="0">
                <a:solidFill>
                  <a:srgbClr val="3C90D1"/>
                </a:solidFill>
                <a:latin typeface="Helvetica Light"/>
                <a:cs typeface="Helvetica Light"/>
              </a:defRPr>
            </a:lvl1pPr>
          </a:lstStyle>
          <a:p>
            <a:r>
              <a:rPr lang="en-US" dirty="0" smtClean="0"/>
              <a:t>Click to edit Master title style</a:t>
            </a:r>
            <a:endParaRPr lang="en-US" dirty="0"/>
          </a:p>
        </p:txBody>
      </p:sp>
    </p:spTree>
    <p:extLst>
      <p:ext uri="{BB962C8B-B14F-4D97-AF65-F5344CB8AC3E}">
        <p14:creationId xmlns:p14="http://schemas.microsoft.com/office/powerpoint/2010/main" val="257876443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58367"/>
            <a:ext cx="2057400" cy="433625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58367"/>
            <a:ext cx="6115050" cy="4336256"/>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48917724"/>
      </p:ext>
    </p:extLst>
  </p:cSld>
  <p:clrMapOvr>
    <a:masterClrMapping/>
  </p:clrMapOvr>
  <p:transition xmlns:p14="http://schemas.microsoft.com/office/powerpoint/2010/main"/>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529637839"/>
      </p:ext>
    </p:extLst>
  </p:cSld>
  <p:clrMapOvr>
    <a:masterClrMapping/>
  </p:clrMapOvr>
  <p:transition xmlns:p14="http://schemas.microsoft.com/office/powerpoint/2010/main"/>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15749448"/>
      </p:ext>
    </p:extLst>
  </p:cSld>
  <p:clrMapOvr>
    <a:masterClrMapping/>
  </p:clrMapOvr>
  <p:transition xmlns:p14="http://schemas.microsoft.com/office/powerpoint/2010/main"/>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38805425"/>
      </p:ext>
    </p:extLst>
  </p:cSld>
  <p:clrMapOvr>
    <a:masterClrMapping/>
  </p:clrMapOvr>
  <p:transition xmlns:p14="http://schemas.microsoft.com/office/powerpoint/2010/main"/>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24209772"/>
      </p:ext>
    </p:extLst>
  </p:cSld>
  <p:clrMapOvr>
    <a:masterClrMapping/>
  </p:clrMapOvr>
  <p:transition xmlns:p14="http://schemas.microsoft.com/office/powerpoint/2010/main"/>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45155947"/>
      </p:ext>
    </p:extLst>
  </p:cSld>
  <p:clrMapOvr>
    <a:masterClrMapping/>
  </p:clrMapOvr>
  <p:transition xmlns:p14="http://schemas.microsoft.com/office/powerpoint/2010/main"/>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76274718"/>
      </p:ext>
    </p:extLst>
  </p:cSld>
  <p:clrMapOvr>
    <a:masterClrMapping/>
  </p:clrMapOvr>
  <p:transition xmlns:p14="http://schemas.microsoft.com/office/powerpoint/2010/main"/>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4201384"/>
      </p:ext>
    </p:extLst>
  </p:cSld>
  <p:clrMapOvr>
    <a:masterClrMapping/>
  </p:clrMapOvr>
  <p:transition xmlns:p14="http://schemas.microsoft.com/office/powerpoint/2010/main"/>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223959042"/>
      </p:ext>
    </p:extLst>
  </p:cSld>
  <p:clrMapOvr>
    <a:masterClrMapping/>
  </p:clrMapOvr>
  <p:transition xmlns:p14="http://schemas.microsoft.com/office/powerpoint/2010/main"/>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687666615"/>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Content footer logo ">
    <p:spTree>
      <p:nvGrpSpPr>
        <p:cNvPr id="1" name=""/>
        <p:cNvGrpSpPr/>
        <p:nvPr/>
      </p:nvGrpSpPr>
      <p:grpSpPr>
        <a:xfrm>
          <a:off x="0" y="0"/>
          <a:ext cx="0" cy="0"/>
          <a:chOff x="0" y="0"/>
          <a:chExt cx="0" cy="0"/>
        </a:xfrm>
      </p:grpSpPr>
      <p:sp>
        <p:nvSpPr>
          <p:cNvPr id="2" name="Title 1"/>
          <p:cNvSpPr>
            <a:spLocks noGrp="1"/>
          </p:cNvSpPr>
          <p:nvPr>
            <p:ph type="title"/>
          </p:nvPr>
        </p:nvSpPr>
        <p:spPr>
          <a:xfrm>
            <a:off x="457200" y="238943"/>
            <a:ext cx="8229600" cy="395264"/>
          </a:xfrm>
        </p:spPr>
        <p:txBody>
          <a:bodyPr>
            <a:noAutofit/>
          </a:bodyPr>
          <a:lstStyle>
            <a:lvl1pPr algn="l">
              <a:defRPr sz="2400" b="0" i="0">
                <a:solidFill>
                  <a:schemeClr val="accent1"/>
                </a:solidFill>
                <a:latin typeface="Helvetica Light"/>
                <a:cs typeface="Helvetica Light"/>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004240"/>
            <a:ext cx="8229600" cy="3299039"/>
          </a:xfrm>
        </p:spPr>
        <p:txBody>
          <a:bodyPr numCol="1" spcCol="0"/>
          <a:lstStyle>
            <a:lvl1pPr marL="342900" indent="-342900">
              <a:buSzPct val="110000"/>
              <a:buFontTx/>
              <a:buBlip>
                <a:blip r:embed="rId2"/>
              </a:buBlip>
              <a:defRPr sz="1400" b="0" i="0">
                <a:solidFill>
                  <a:srgbClr val="6C6C6C"/>
                </a:solidFill>
                <a:latin typeface="Helvetica Light"/>
                <a:cs typeface="Helvetica Light"/>
              </a:defRPr>
            </a:lvl1pPr>
            <a:lvl2pPr>
              <a:defRPr b="0" i="0">
                <a:solidFill>
                  <a:srgbClr val="6C6C6C"/>
                </a:solidFill>
                <a:latin typeface="Helvetica Light"/>
                <a:cs typeface="Helvetica Light"/>
              </a:defRPr>
            </a:lvl2pPr>
            <a:lvl3pPr>
              <a:defRPr b="0" i="0">
                <a:solidFill>
                  <a:srgbClr val="6C6C6C"/>
                </a:solidFill>
                <a:latin typeface="Helvetica Light"/>
                <a:cs typeface="Helvetica Light"/>
              </a:defRPr>
            </a:lvl3pPr>
            <a:lvl4pPr>
              <a:defRPr b="0" i="0">
                <a:solidFill>
                  <a:srgbClr val="6C6C6C"/>
                </a:solidFill>
                <a:latin typeface="Helvetica Light"/>
                <a:cs typeface="Helvetica Light"/>
              </a:defRPr>
            </a:lvl4pPr>
            <a:lvl5pPr>
              <a:defRPr b="0" i="0">
                <a:solidFill>
                  <a:srgbClr val="6C6C6C"/>
                </a:solidFill>
                <a:latin typeface="Helvetica Light"/>
                <a:cs typeface="Helvetica Light"/>
              </a:defRPr>
            </a:lvl5pPr>
          </a:lstStyle>
          <a:p>
            <a:pPr lvl="0"/>
            <a:r>
              <a:rPr lang="en-US" dirty="0" smtClean="0"/>
              <a:t>Click to edit Master text styles</a:t>
            </a:r>
          </a:p>
          <a:p>
            <a:pPr lvl="0"/>
            <a:endParaRPr lang="en-US" dirty="0" smtClean="0"/>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68C2560D-EC28-3B41-86E8-18F1CE0113B4}" type="datetimeFigureOut">
              <a:rPr lang="en-US" smtClean="0"/>
              <a:t>2/5/15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2066355A-084C-D24E-9AD2-7E4FC41EA627}" type="slidenum">
              <a:rPr lang="en-US" smtClean="0"/>
              <a:t>‹#›</a:t>
            </a:fld>
            <a:endParaRPr lang="en-US"/>
          </a:p>
        </p:txBody>
      </p:sp>
      <p:cxnSp>
        <p:nvCxnSpPr>
          <p:cNvPr id="9" name="Straight Connector 8"/>
          <p:cNvCxnSpPr/>
          <p:nvPr userDrawn="1"/>
        </p:nvCxnSpPr>
        <p:spPr>
          <a:xfrm>
            <a:off x="457200" y="720406"/>
            <a:ext cx="8229600" cy="0"/>
          </a:xfrm>
          <a:prstGeom prst="line">
            <a:avLst/>
          </a:prstGeom>
          <a:ln>
            <a:solidFill>
              <a:srgbClr val="B7B7B7"/>
            </a:solidFill>
          </a:ln>
        </p:spPr>
        <p:style>
          <a:lnRef idx="1">
            <a:schemeClr val="accent1"/>
          </a:lnRef>
          <a:fillRef idx="0">
            <a:schemeClr val="accent1"/>
          </a:fillRef>
          <a:effectRef idx="0">
            <a:schemeClr val="accent1"/>
          </a:effectRef>
          <a:fontRef idx="minor">
            <a:schemeClr val="tx1"/>
          </a:fontRef>
        </p:style>
      </p:cxnSp>
      <p:pic>
        <p:nvPicPr>
          <p:cNvPr id="8" name="Picture 7" descr="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96200" y="4643532"/>
            <a:ext cx="990600" cy="245842"/>
          </a:xfrm>
          <a:prstGeom prst="rect">
            <a:avLst/>
          </a:prstGeom>
        </p:spPr>
      </p:pic>
    </p:spTree>
    <p:extLst>
      <p:ext uri="{BB962C8B-B14F-4D97-AF65-F5344CB8AC3E}">
        <p14:creationId xmlns:p14="http://schemas.microsoft.com/office/powerpoint/2010/main" val="2360479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27441458"/>
      </p:ext>
    </p:extLst>
  </p:cSld>
  <p:clrMapOvr>
    <a:masterClrMapping/>
  </p:clrMapOvr>
  <p:transition xmlns:p14="http://schemas.microsoft.com/office/powerpoint/2010/main"/>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00151"/>
            <a:ext cx="20574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61150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41823290"/>
      </p:ext>
    </p:extLst>
  </p:cSld>
  <p:clrMapOvr>
    <a:masterClrMapping/>
  </p:clrMapOvr>
  <p:transition xmlns:p14="http://schemas.microsoft.com/office/powerpoint/2010/main"/>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258203761"/>
      </p:ext>
    </p:extLst>
  </p:cSld>
  <p:clrMapOvr>
    <a:masterClrMapping/>
  </p:clrMapOvr>
  <p:transition xmlns:p14="http://schemas.microsoft.com/office/powerpoint/2010/main"/>
</p:sldLayout>
</file>

<file path=ppt/slideLayouts/slideLayout1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3705237"/>
      </p:ext>
    </p:extLst>
  </p:cSld>
  <p:clrMapOvr>
    <a:masterClrMapping/>
  </p:clrMapOvr>
  <p:transition xmlns:p14="http://schemas.microsoft.com/office/powerpoint/2010/main"/>
</p:sldLayout>
</file>

<file path=ppt/slideLayouts/slideLayout1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736688731"/>
      </p:ext>
    </p:extLst>
  </p:cSld>
  <p:clrMapOvr>
    <a:masterClrMapping/>
  </p:clrMapOvr>
  <p:transition xmlns:p14="http://schemas.microsoft.com/office/powerpoint/2010/main"/>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1658135"/>
      </p:ext>
    </p:extLst>
  </p:cSld>
  <p:clrMapOvr>
    <a:masterClrMapping/>
  </p:clrMapOvr>
  <p:transition xmlns:p14="http://schemas.microsoft.com/office/powerpoint/2010/main"/>
</p:sldLayout>
</file>

<file path=ppt/slideLayouts/slideLayout1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99181748"/>
      </p:ext>
    </p:extLst>
  </p:cSld>
  <p:clrMapOvr>
    <a:masterClrMapping/>
  </p:clrMapOvr>
  <p:transition xmlns:p14="http://schemas.microsoft.com/office/powerpoint/2010/main"/>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35690672"/>
      </p:ext>
    </p:extLst>
  </p:cSld>
  <p:clrMapOvr>
    <a:masterClrMapping/>
  </p:clrMapOvr>
  <p:transition xmlns:p14="http://schemas.microsoft.com/office/powerpoint/2010/main"/>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6606278"/>
      </p:ext>
    </p:extLst>
  </p:cSld>
  <p:clrMapOvr>
    <a:masterClrMapping/>
  </p:clrMapOvr>
  <p:transition xmlns:p14="http://schemas.microsoft.com/office/powerpoint/2010/main"/>
</p:sldLayout>
</file>

<file path=ppt/slideLayouts/slideLayout1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422666593"/>
      </p:ext>
    </p:extLst>
  </p:cSld>
  <p:clrMapOvr>
    <a:masterClrMapping/>
  </p:clrMapOvr>
  <p:transition xmlns:p14="http://schemas.microsoft.com/office/powerpoint/2010/mai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header 2">
    <p:spTree>
      <p:nvGrpSpPr>
        <p:cNvPr id="1" name=""/>
        <p:cNvGrpSpPr/>
        <p:nvPr/>
      </p:nvGrpSpPr>
      <p:grpSpPr>
        <a:xfrm>
          <a:off x="0" y="0"/>
          <a:ext cx="0" cy="0"/>
          <a:chOff x="0" y="0"/>
          <a:chExt cx="0" cy="0"/>
        </a:xfrm>
      </p:grpSpPr>
      <p:pic>
        <p:nvPicPr>
          <p:cNvPr id="8" name="Picture 7" descr="bg4-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 y="-6757"/>
            <a:ext cx="9139201" cy="5153793"/>
          </a:xfrm>
          <a:prstGeom prst="rect">
            <a:avLst/>
          </a:prstGeom>
        </p:spPr>
      </p:pic>
      <p:sp>
        <p:nvSpPr>
          <p:cNvPr id="5" name="Date Placeholder 4"/>
          <p:cNvSpPr>
            <a:spLocks noGrp="1"/>
          </p:cNvSpPr>
          <p:nvPr>
            <p:ph type="dt" sz="half" idx="10"/>
          </p:nvPr>
        </p:nvSpPr>
        <p:spPr>
          <a:xfrm>
            <a:off x="457200" y="4767263"/>
            <a:ext cx="2133600" cy="273844"/>
          </a:xfrm>
          <a:prstGeom prst="rect">
            <a:avLst/>
          </a:prstGeom>
        </p:spPr>
        <p:txBody>
          <a:bodyPr/>
          <a:lstStyle/>
          <a:p>
            <a:fld id="{68C2560D-EC28-3B41-86E8-18F1CE0113B4}" type="datetimeFigureOut">
              <a:rPr lang="en-US" smtClean="0"/>
              <a:t>2/5/15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2066355A-084C-D24E-9AD2-7E4FC41EA627}" type="slidenum">
              <a:rPr lang="en-US" smtClean="0"/>
              <a:t>‹#›</a:t>
            </a:fld>
            <a:endParaRPr lang="en-US"/>
          </a:p>
        </p:txBody>
      </p:sp>
      <p:sp>
        <p:nvSpPr>
          <p:cNvPr id="11" name="Subtitle 2"/>
          <p:cNvSpPr>
            <a:spLocks noGrp="1"/>
          </p:cNvSpPr>
          <p:nvPr>
            <p:ph type="subTitle" idx="1" hasCustomPrompt="1"/>
          </p:nvPr>
        </p:nvSpPr>
        <p:spPr>
          <a:xfrm>
            <a:off x="457199" y="1553041"/>
            <a:ext cx="8459657" cy="1993618"/>
          </a:xfrm>
        </p:spPr>
        <p:txBody>
          <a:bodyPr>
            <a:noAutofit/>
          </a:bodyPr>
          <a:lstStyle>
            <a:lvl1pPr marL="0" indent="0" algn="l">
              <a:buNone/>
              <a:defRPr sz="4800" b="0" i="0">
                <a:solidFill>
                  <a:srgbClr val="6C6C6C"/>
                </a:solidFill>
                <a:latin typeface="Helvetica Light"/>
                <a:cs typeface="Helvetica 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a:t>
            </a:r>
            <a:br>
              <a:rPr lang="en-US" dirty="0" smtClean="0"/>
            </a:br>
            <a:r>
              <a:rPr lang="en-US" dirty="0" smtClean="0"/>
              <a:t>subtitle style</a:t>
            </a:r>
            <a:endParaRPr lang="en-US" dirty="0"/>
          </a:p>
        </p:txBody>
      </p:sp>
    </p:spTree>
    <p:extLst>
      <p:ext uri="{BB962C8B-B14F-4D97-AF65-F5344CB8AC3E}">
        <p14:creationId xmlns:p14="http://schemas.microsoft.com/office/powerpoint/2010/main" val="367920694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99550298"/>
      </p:ext>
    </p:extLst>
  </p:cSld>
  <p:clrMapOvr>
    <a:masterClrMapping/>
  </p:clrMapOvr>
  <p:transition xmlns:p14="http://schemas.microsoft.com/office/powerpoint/2010/main"/>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98703948"/>
      </p:ext>
    </p:extLst>
  </p:cSld>
  <p:clrMapOvr>
    <a:masterClrMapping/>
  </p:clrMapOvr>
  <p:transition xmlns:p14="http://schemas.microsoft.com/office/powerpoint/2010/main"/>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00151"/>
            <a:ext cx="20574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61150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87796116"/>
      </p:ext>
    </p:extLst>
  </p:cSld>
  <p:clrMapOvr>
    <a:masterClrMapping/>
  </p:clrMapOvr>
  <p:transition xmlns:p14="http://schemas.microsoft.com/office/powerpoint/2010/main"/>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051355131"/>
      </p:ext>
    </p:extLst>
  </p:cSld>
  <p:clrMapOvr>
    <a:masterClrMapping/>
  </p:clrMapOvr>
  <p:transition xmlns:p14="http://schemas.microsoft.com/office/powerpoint/2010/main"/>
</p:sldLayout>
</file>

<file path=ppt/slideLayouts/slideLayout1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7750664"/>
      </p:ext>
    </p:extLst>
  </p:cSld>
  <p:clrMapOvr>
    <a:masterClrMapping/>
  </p:clrMapOvr>
  <p:transition xmlns:p14="http://schemas.microsoft.com/office/powerpoint/2010/main"/>
</p:sldLayout>
</file>

<file path=ppt/slideLayouts/slideLayout1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39380846"/>
      </p:ext>
    </p:extLst>
  </p:cSld>
  <p:clrMapOvr>
    <a:masterClrMapping/>
  </p:clrMapOvr>
  <p:transition xmlns:p14="http://schemas.microsoft.com/office/powerpoint/2010/main"/>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56931309"/>
      </p:ext>
    </p:extLst>
  </p:cSld>
  <p:clrMapOvr>
    <a:masterClrMapping/>
  </p:clrMapOvr>
  <p:transition xmlns:p14="http://schemas.microsoft.com/office/powerpoint/2010/main"/>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0207442"/>
      </p:ext>
    </p:extLst>
  </p:cSld>
  <p:clrMapOvr>
    <a:masterClrMapping/>
  </p:clrMapOvr>
  <p:transition xmlns:p14="http://schemas.microsoft.com/office/powerpoint/2010/main"/>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10650321"/>
      </p:ext>
    </p:extLst>
  </p:cSld>
  <p:clrMapOvr>
    <a:masterClrMapping/>
  </p:clrMapOvr>
  <p:transition xmlns:p14="http://schemas.microsoft.com/office/powerpoint/2010/main"/>
</p:sldLayout>
</file>

<file path=ppt/slideLayouts/slideLayout1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712786"/>
      </p:ext>
    </p:extLst>
  </p:cSld>
  <p:clrMapOvr>
    <a:masterClrMapping/>
  </p:clrMapOvr>
  <p:transition xmlns:p14="http://schemas.microsoft.com/office/powerpoint/2010/mai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802543296"/>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215436029"/>
      </p:ext>
    </p:extLst>
  </p:cSld>
  <p:clrMapOvr>
    <a:masterClrMapping/>
  </p:clrMapOvr>
  <p:transition xmlns:p14="http://schemas.microsoft.com/office/powerpoint/2010/main"/>
</p:sldLayout>
</file>

<file path=ppt/slideLayouts/slideLayout1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94406573"/>
      </p:ext>
    </p:extLst>
  </p:cSld>
  <p:clrMapOvr>
    <a:masterClrMapping/>
  </p:clrMapOvr>
  <p:transition xmlns:p14="http://schemas.microsoft.com/office/powerpoint/2010/main"/>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91295731"/>
      </p:ext>
    </p:extLst>
  </p:cSld>
  <p:clrMapOvr>
    <a:masterClrMapping/>
  </p:clrMapOvr>
  <p:transition xmlns:p14="http://schemas.microsoft.com/office/powerpoint/2010/main"/>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14323376"/>
      </p:ext>
    </p:extLst>
  </p:cSld>
  <p:clrMapOvr>
    <a:masterClrMapping/>
  </p:clrMapOvr>
  <p:transition xmlns:p14="http://schemas.microsoft.com/office/powerpoint/2010/main"/>
</p:sldLayout>
</file>

<file path=ppt/slideLayouts/slideLayout1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431554896"/>
      </p:ext>
    </p:extLst>
  </p:cSld>
  <p:clrMapOvr>
    <a:masterClrMapping/>
  </p:clrMapOvr>
  <p:transition xmlns:p14="http://schemas.microsoft.com/office/powerpoint/2010/main"/>
</p:sldLayout>
</file>

<file path=ppt/slideLayouts/slideLayout1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4939530"/>
      </p:ext>
    </p:extLst>
  </p:cSld>
  <p:clrMapOvr>
    <a:masterClrMapping/>
  </p:clrMapOvr>
  <p:transition xmlns:p14="http://schemas.microsoft.com/office/powerpoint/2010/main"/>
</p:sldLayout>
</file>

<file path=ppt/slideLayouts/slideLayout1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064818875"/>
      </p:ext>
    </p:extLst>
  </p:cSld>
  <p:clrMapOvr>
    <a:masterClrMapping/>
  </p:clrMapOvr>
  <p:transition xmlns:p14="http://schemas.microsoft.com/office/powerpoint/2010/main"/>
</p:sldLayout>
</file>

<file path=ppt/slideLayouts/slideLayout1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43912098"/>
      </p:ext>
    </p:extLst>
  </p:cSld>
  <p:clrMapOvr>
    <a:masterClrMapping/>
  </p:clrMapOvr>
  <p:transition xmlns:p14="http://schemas.microsoft.com/office/powerpoint/2010/main"/>
</p:sldLayout>
</file>

<file path=ppt/slideLayouts/slideLayout1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32317555"/>
      </p:ext>
    </p:extLst>
  </p:cSld>
  <p:clrMapOvr>
    <a:masterClrMapping/>
  </p:clrMapOvr>
  <p:transition xmlns:p14="http://schemas.microsoft.com/office/powerpoint/2010/main"/>
</p:sldLayout>
</file>

<file path=ppt/slideLayouts/slideLayout1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36611272"/>
      </p:ext>
    </p:extLst>
  </p:cSld>
  <p:clrMapOvr>
    <a:masterClrMapping/>
  </p:clrMapOvr>
  <p:transition xmlns:p14="http://schemas.microsoft.com/office/powerpoint/2010/main"/>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2784095842"/>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87733925"/>
      </p:ext>
    </p:extLst>
  </p:cSld>
  <p:clrMapOvr>
    <a:masterClrMapping/>
  </p:clrMapOvr>
  <p:transition xmlns:p14="http://schemas.microsoft.com/office/powerpoint/2010/main"/>
</p:sldLayout>
</file>

<file path=ppt/slideLayouts/slideLayout1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538433164"/>
      </p:ext>
    </p:extLst>
  </p:cSld>
  <p:clrMapOvr>
    <a:masterClrMapping/>
  </p:clrMapOvr>
  <p:transition xmlns:p14="http://schemas.microsoft.com/office/powerpoint/2010/main"/>
</p:sldLayout>
</file>

<file path=ppt/slideLayouts/slideLayout1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162304307"/>
      </p:ext>
    </p:extLst>
  </p:cSld>
  <p:clrMapOvr>
    <a:masterClrMapping/>
  </p:clrMapOvr>
  <p:transition xmlns:p14="http://schemas.microsoft.com/office/powerpoint/2010/main"/>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09786643"/>
      </p:ext>
    </p:extLst>
  </p:cSld>
  <p:clrMapOvr>
    <a:masterClrMapping/>
  </p:clrMapOvr>
  <p:transition xmlns:p14="http://schemas.microsoft.com/office/powerpoint/2010/main"/>
</p:sldLayout>
</file>

<file path=ppt/slideLayouts/slideLayout1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98811330"/>
      </p:ext>
    </p:extLst>
  </p:cSld>
  <p:clrMapOvr>
    <a:masterClrMapping/>
  </p:clrMapOvr>
  <p:transition xmlns:p14="http://schemas.microsoft.com/office/powerpoint/2010/main"/>
</p:sldLayout>
</file>

<file path=ppt/slideLayouts/slideLayout1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924761235"/>
      </p:ext>
    </p:extLst>
  </p:cSld>
  <p:clrMapOvr>
    <a:masterClrMapping/>
  </p:clrMapOvr>
  <p:transition xmlns:p14="http://schemas.microsoft.com/office/powerpoint/2010/main"/>
</p:sldLayout>
</file>

<file path=ppt/slideLayouts/slideLayout1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5056777"/>
      </p:ext>
    </p:extLst>
  </p:cSld>
  <p:clrMapOvr>
    <a:masterClrMapping/>
  </p:clrMapOvr>
  <p:transition xmlns:p14="http://schemas.microsoft.com/office/powerpoint/2010/main"/>
</p:sldLayout>
</file>

<file path=ppt/slideLayouts/slideLayout1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74815963"/>
      </p:ext>
    </p:extLst>
  </p:cSld>
  <p:clrMapOvr>
    <a:masterClrMapping/>
  </p:clrMapOvr>
  <p:transition xmlns:p14="http://schemas.microsoft.com/office/powerpoint/2010/main"/>
</p:sldLayout>
</file>

<file path=ppt/slideLayouts/slideLayout1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62001901"/>
      </p:ext>
    </p:extLst>
  </p:cSld>
  <p:clrMapOvr>
    <a:masterClrMapping/>
  </p:clrMapOvr>
  <p:transition xmlns:p14="http://schemas.microsoft.com/office/powerpoint/2010/main"/>
</p:sldLayout>
</file>

<file path=ppt/slideLayouts/slideLayout1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0893291"/>
      </p:ext>
    </p:extLst>
  </p:cSld>
  <p:clrMapOvr>
    <a:masterClrMapping/>
  </p:clrMapOvr>
  <p:transition xmlns:p14="http://schemas.microsoft.com/office/powerpoint/2010/main"/>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601C75-6E3A-0C43-AC78-5185600B4E67}"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533783447"/>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6041353"/>
      </p:ext>
    </p:extLst>
  </p:cSld>
  <p:clrMapOvr>
    <a:masterClrMapping/>
  </p:clrMapOvr>
  <p:transition xmlns:p14="http://schemas.microsoft.com/office/powerpoint/2010/main"/>
</p:sldLayout>
</file>

<file path=ppt/slideLayouts/slideLayout1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50708058"/>
      </p:ext>
    </p:extLst>
  </p:cSld>
  <p:clrMapOvr>
    <a:masterClrMapping/>
  </p:clrMapOvr>
  <p:transition xmlns:p14="http://schemas.microsoft.com/office/powerpoint/2010/main"/>
</p:sldLayout>
</file>

<file path=ppt/slideLayouts/slideLayout1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97631948"/>
      </p:ext>
    </p:extLst>
  </p:cSld>
  <p:clrMapOvr>
    <a:masterClrMapping/>
  </p:clrMapOvr>
  <p:transition xmlns:p14="http://schemas.microsoft.com/office/powerpoint/2010/main"/>
</p:sldLayout>
</file>

<file path=ppt/slideLayouts/slideLayout1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62255943"/>
      </p:ext>
    </p:extLst>
  </p:cSld>
  <p:clrMapOvr>
    <a:masterClrMapping/>
  </p:clrMapOvr>
  <p:transition xmlns:p14="http://schemas.microsoft.com/office/powerpoint/2010/main"/>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48368221"/>
      </p:ext>
    </p:extLst>
  </p:cSld>
  <p:clrMapOvr>
    <a:masterClrMapping/>
  </p:clrMapOvr>
  <p:transition xmlns:p14="http://schemas.microsoft.com/office/powerpoint/2010/main"/>
</p:sldLayout>
</file>

<file path=ppt/slideLayouts/slideLayout1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66143"/>
            <a:ext cx="2057400" cy="4028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66143"/>
            <a:ext cx="6115050" cy="4028480"/>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09284553"/>
      </p:ext>
    </p:extLst>
  </p:cSld>
  <p:clrMapOvr>
    <a:masterClrMapping/>
  </p:clrMapOvr>
  <p:transition xmlns:p14="http://schemas.microsoft.com/office/powerpoint/2010/main"/>
</p:sldLayout>
</file>

<file path=ppt/slideLayouts/slideLayout1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191038226"/>
      </p:ext>
    </p:extLst>
  </p:cSld>
  <p:clrMapOvr>
    <a:masterClrMapping/>
  </p:clrMapOvr>
  <p:transition xmlns:p14="http://schemas.microsoft.com/office/powerpoint/2010/main"/>
</p:sldLayout>
</file>

<file path=ppt/slideLayouts/slideLayout1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56551799"/>
      </p:ext>
    </p:extLst>
  </p:cSld>
  <p:clrMapOvr>
    <a:masterClrMapping/>
  </p:clrMapOvr>
  <p:transition xmlns:p14="http://schemas.microsoft.com/office/powerpoint/2010/main"/>
</p:sldLayout>
</file>

<file path=ppt/slideLayouts/slideLayout1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37146470"/>
      </p:ext>
    </p:extLst>
  </p:cSld>
  <p:clrMapOvr>
    <a:masterClrMapping/>
  </p:clrMapOvr>
  <p:transition xmlns:p14="http://schemas.microsoft.com/office/powerpoint/2010/main"/>
</p:sldLayout>
</file>

<file path=ppt/slideLayouts/slideLayout1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37336" y="2183012"/>
            <a:ext cx="2702719"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203" y="2183012"/>
            <a:ext cx="2703314"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87707354"/>
      </p:ext>
    </p:extLst>
  </p:cSld>
  <p:clrMapOvr>
    <a:masterClrMapping/>
  </p:clrMapOvr>
  <p:transition xmlns:p14="http://schemas.microsoft.com/office/powerpoint/2010/main"/>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1601C75-6E3A-0C43-AC78-5185600B4E67}" type="datetimeFigureOut">
              <a:rPr lang="en-US" smtClean="0"/>
              <a:t>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4167629794"/>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38476989"/>
      </p:ext>
    </p:extLst>
  </p:cSld>
  <p:clrMapOvr>
    <a:masterClrMapping/>
  </p:clrMapOvr>
  <p:transition xmlns:p14="http://schemas.microsoft.com/office/powerpoint/2010/main"/>
</p:sldLayout>
</file>

<file path=ppt/slideLayouts/slideLayout1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2915427"/>
      </p:ext>
    </p:extLst>
  </p:cSld>
  <p:clrMapOvr>
    <a:masterClrMapping/>
  </p:clrMapOvr>
  <p:transition xmlns:p14="http://schemas.microsoft.com/office/powerpoint/2010/main"/>
</p:sldLayout>
</file>

<file path=ppt/slideLayouts/slideLayout1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3637490"/>
      </p:ext>
    </p:extLst>
  </p:cSld>
  <p:clrMapOvr>
    <a:masterClrMapping/>
  </p:clrMapOvr>
  <p:transition xmlns:p14="http://schemas.microsoft.com/office/powerpoint/2010/main"/>
</p:sldLayout>
</file>

<file path=ppt/slideLayouts/slideLayout1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18739768"/>
      </p:ext>
    </p:extLst>
  </p:cSld>
  <p:clrMapOvr>
    <a:masterClrMapping/>
  </p:clrMapOvr>
  <p:transition xmlns:p14="http://schemas.microsoft.com/office/powerpoint/2010/main"/>
</p:sldLayout>
</file>

<file path=ppt/slideLayouts/slideLayout1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66175100"/>
      </p:ext>
    </p:extLst>
  </p:cSld>
  <p:clrMapOvr>
    <a:masterClrMapping/>
  </p:clrMapOvr>
  <p:transition xmlns:p14="http://schemas.microsoft.com/office/powerpoint/2010/main"/>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1755891"/>
      </p:ext>
    </p:extLst>
  </p:cSld>
  <p:clrMapOvr>
    <a:masterClrMapping/>
  </p:clrMapOvr>
  <p:transition xmlns:p14="http://schemas.microsoft.com/office/powerpoint/2010/main"/>
</p:sldLayout>
</file>

<file path=ppt/slideLayouts/slideLayout1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04509" y="1574603"/>
            <a:ext cx="1396008" cy="304383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14700" y="1574603"/>
            <a:ext cx="4132659" cy="30438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63362880"/>
      </p:ext>
    </p:extLst>
  </p:cSld>
  <p:clrMapOvr>
    <a:masterClrMapping/>
  </p:clrMapOvr>
  <p:transition xmlns:p14="http://schemas.microsoft.com/office/powerpoint/2010/main"/>
</p:sldLayout>
</file>

<file path=ppt/slideLayouts/slideLayout1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655729593"/>
      </p:ext>
    </p:extLst>
  </p:cSld>
  <p:clrMapOvr>
    <a:masterClrMapping/>
  </p:clrMapOvr>
  <p:transition xmlns:p14="http://schemas.microsoft.com/office/powerpoint/2010/main"/>
</p:sldLayout>
</file>

<file path=ppt/slideLayouts/slideLayout1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55400279"/>
      </p:ext>
    </p:extLst>
  </p:cSld>
  <p:clrMapOvr>
    <a:masterClrMapping/>
  </p:clrMapOvr>
  <p:transition xmlns:p14="http://schemas.microsoft.com/office/powerpoint/2010/main"/>
</p:sldLayout>
</file>

<file path=ppt/slideLayouts/slideLayout1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52521574"/>
      </p:ext>
    </p:extLst>
  </p:cSld>
  <p:clrMapOvr>
    <a:masterClrMapping/>
  </p:clrMapOvr>
  <p:transition xmlns:p14="http://schemas.microsoft.com/office/powerpoint/2010/main"/>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1601C75-6E3A-0C43-AC78-5185600B4E67}" type="datetimeFigureOut">
              <a:rPr lang="en-US" smtClean="0"/>
              <a:t>2/5/15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707482801"/>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37336" y="2183012"/>
            <a:ext cx="2702719"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203" y="2183012"/>
            <a:ext cx="2703314" cy="243542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79793925"/>
      </p:ext>
    </p:extLst>
  </p:cSld>
  <p:clrMapOvr>
    <a:masterClrMapping/>
  </p:clrMapOvr>
  <p:transition xmlns:p14="http://schemas.microsoft.com/office/powerpoint/2010/main"/>
</p:sldLayout>
</file>

<file path=ppt/slideLayouts/slideLayout1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85290748"/>
      </p:ext>
    </p:extLst>
  </p:cSld>
  <p:clrMapOvr>
    <a:masterClrMapping/>
  </p:clrMapOvr>
  <p:transition xmlns:p14="http://schemas.microsoft.com/office/powerpoint/2010/main"/>
</p:sldLayout>
</file>

<file path=ppt/slideLayouts/slideLayout1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77481090"/>
      </p:ext>
    </p:extLst>
  </p:cSld>
  <p:clrMapOvr>
    <a:masterClrMapping/>
  </p:clrMapOvr>
  <p:transition xmlns:p14="http://schemas.microsoft.com/office/powerpoint/2010/main"/>
</p:sldLayout>
</file>

<file path=ppt/slideLayouts/slideLayout1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2138141"/>
      </p:ext>
    </p:extLst>
  </p:cSld>
  <p:clrMapOvr>
    <a:masterClrMapping/>
  </p:clrMapOvr>
  <p:transition xmlns:p14="http://schemas.microsoft.com/office/powerpoint/2010/main"/>
</p:sldLayout>
</file>

<file path=ppt/slideLayouts/slideLayout1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000863835"/>
      </p:ext>
    </p:extLst>
  </p:cSld>
  <p:clrMapOvr>
    <a:masterClrMapping/>
  </p:clrMapOvr>
  <p:transition xmlns:p14="http://schemas.microsoft.com/office/powerpoint/2010/main"/>
</p:sldLayout>
</file>

<file path=ppt/slideLayouts/slideLayout1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118162123"/>
      </p:ext>
    </p:extLst>
  </p:cSld>
  <p:clrMapOvr>
    <a:masterClrMapping/>
  </p:clrMapOvr>
  <p:transition xmlns:p14="http://schemas.microsoft.com/office/powerpoint/2010/main"/>
</p:sldLayout>
</file>

<file path=ppt/slideLayouts/slideLayout1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36172140"/>
      </p:ext>
    </p:extLst>
  </p:cSld>
  <p:clrMapOvr>
    <a:masterClrMapping/>
  </p:clrMapOvr>
  <p:transition xmlns:p14="http://schemas.microsoft.com/office/powerpoint/2010/main"/>
</p:sldLayout>
</file>

<file path=ppt/slideLayouts/slideLayout1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04509" y="1574603"/>
            <a:ext cx="1396008" cy="304383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14700" y="1574603"/>
            <a:ext cx="4132659" cy="30438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41400132"/>
      </p:ext>
    </p:extLst>
  </p:cSld>
  <p:clrMapOvr>
    <a:masterClrMapping/>
  </p:clrMapOvr>
  <p:transition xmlns:p14="http://schemas.microsoft.com/office/powerpoint/2010/main"/>
</p:sldLayout>
</file>

<file path=ppt/slideLayouts/slideLayout1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426835922"/>
      </p:ext>
    </p:extLst>
  </p:cSld>
  <p:clrMapOvr>
    <a:masterClrMapping/>
  </p:clrMapOvr>
  <p:transition xmlns:p14="http://schemas.microsoft.com/office/powerpoint/2010/main"/>
</p:sldLayout>
</file>

<file path=ppt/slideLayouts/slideLayout1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34634046"/>
      </p:ext>
    </p:extLst>
  </p:cSld>
  <p:clrMapOvr>
    <a:masterClrMapping/>
  </p:clrMapOvr>
  <p:transition xmlns:p14="http://schemas.microsoft.com/office/powerpoint/2010/main"/>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1601C75-6E3A-0C43-AC78-5185600B4E67}" type="datetimeFigureOut">
              <a:rPr lang="en-US" smtClean="0"/>
              <a:t>2/5/15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353862615"/>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984220403"/>
      </p:ext>
    </p:extLst>
  </p:cSld>
  <p:clrMapOvr>
    <a:masterClrMapping/>
  </p:clrMapOvr>
  <p:transition xmlns:p14="http://schemas.microsoft.com/office/powerpoint/2010/main"/>
</p:sldLayout>
</file>

<file path=ppt/slideLayouts/slideLayout1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71851537"/>
      </p:ext>
    </p:extLst>
  </p:cSld>
  <p:clrMapOvr>
    <a:masterClrMapping/>
  </p:clrMapOvr>
  <p:transition xmlns:p14="http://schemas.microsoft.com/office/powerpoint/2010/main"/>
</p:sldLayout>
</file>

<file path=ppt/slideLayouts/slideLayout1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28810866"/>
      </p:ext>
    </p:extLst>
  </p:cSld>
  <p:clrMapOvr>
    <a:masterClrMapping/>
  </p:clrMapOvr>
  <p:transition xmlns:p14="http://schemas.microsoft.com/office/powerpoint/2010/main"/>
</p:sldLayout>
</file>

<file path=ppt/slideLayouts/slideLayout1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33324075"/>
      </p:ext>
    </p:extLst>
  </p:cSld>
  <p:clrMapOvr>
    <a:masterClrMapping/>
  </p:clrMapOvr>
  <p:transition xmlns:p14="http://schemas.microsoft.com/office/powerpoint/2010/main"/>
</p:sldLayout>
</file>

<file path=ppt/slideLayouts/slideLayout1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47320668"/>
      </p:ext>
    </p:extLst>
  </p:cSld>
  <p:clrMapOvr>
    <a:masterClrMapping/>
  </p:clrMapOvr>
  <p:transition xmlns:p14="http://schemas.microsoft.com/office/powerpoint/2010/main"/>
</p:sldLayout>
</file>

<file path=ppt/slideLayouts/slideLayout1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522702220"/>
      </p:ext>
    </p:extLst>
  </p:cSld>
  <p:clrMapOvr>
    <a:masterClrMapping/>
  </p:clrMapOvr>
  <p:transition xmlns:p14="http://schemas.microsoft.com/office/powerpoint/2010/main"/>
</p:sldLayout>
</file>

<file path=ppt/slideLayouts/slideLayout1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530372069"/>
      </p:ext>
    </p:extLst>
  </p:cSld>
  <p:clrMapOvr>
    <a:masterClrMapping/>
  </p:clrMapOvr>
  <p:transition xmlns:p14="http://schemas.microsoft.com/office/powerpoint/2010/main"/>
</p:sldLayout>
</file>

<file path=ppt/slideLayouts/slideLayout1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31235458"/>
      </p:ext>
    </p:extLst>
  </p:cSld>
  <p:clrMapOvr>
    <a:masterClrMapping/>
  </p:clrMapOvr>
  <p:transition xmlns:p14="http://schemas.microsoft.com/office/powerpoint/2010/main"/>
</p:sldLayout>
</file>

<file path=ppt/slideLayouts/slideLayout1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06196" y="924521"/>
            <a:ext cx="2082998" cy="36701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924521"/>
            <a:ext cx="6191846" cy="3670101"/>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81821950"/>
      </p:ext>
    </p:extLst>
  </p:cSld>
  <p:clrMapOvr>
    <a:masterClrMapping/>
  </p:clrMapOvr>
  <p:transition xmlns:p14="http://schemas.microsoft.com/office/powerpoint/2010/main"/>
</p:sldLayout>
</file>

<file path=ppt/slideLayouts/slideLayout18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78986621"/>
      </p:ext>
    </p:extLst>
  </p:cSld>
  <p:clrMapOvr>
    <a:masterClrMapping/>
  </p:clrMapOvr>
  <p:transition xmlns:p14="http://schemas.microsoft.com/office/powerpoint/2010/mai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601C75-6E3A-0C43-AC78-5185600B4E67}" type="datetimeFigureOut">
              <a:rPr lang="en-US" smtClean="0"/>
              <a:t>2/5/15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445988467"/>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16371106"/>
      </p:ext>
    </p:extLst>
  </p:cSld>
  <p:clrMapOvr>
    <a:masterClrMapping/>
  </p:clrMapOvr>
  <p:transition xmlns:p14="http://schemas.microsoft.com/office/powerpoint/2010/main"/>
</p:sldLayout>
</file>

<file path=ppt/slideLayouts/slideLayout1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452295961"/>
      </p:ext>
    </p:extLst>
  </p:cSld>
  <p:clrMapOvr>
    <a:masterClrMapping/>
  </p:clrMapOvr>
  <p:transition xmlns:p14="http://schemas.microsoft.com/office/powerpoint/2010/main"/>
</p:sldLayout>
</file>

<file path=ppt/slideLayouts/slideLayout1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75617" y="2144316"/>
            <a:ext cx="2748558" cy="2397324"/>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981325" y="2144316"/>
            <a:ext cx="2748558" cy="2397324"/>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02575853"/>
      </p:ext>
    </p:extLst>
  </p:cSld>
  <p:clrMapOvr>
    <a:masterClrMapping/>
  </p:clrMapOvr>
  <p:transition xmlns:p14="http://schemas.microsoft.com/office/powerpoint/2010/main"/>
</p:sldLayout>
</file>

<file path=ppt/slideLayouts/slideLayout1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03678112"/>
      </p:ext>
    </p:extLst>
  </p:cSld>
  <p:clrMapOvr>
    <a:masterClrMapping/>
  </p:clrMapOvr>
  <p:transition xmlns:p14="http://schemas.microsoft.com/office/powerpoint/2010/main"/>
</p:sldLayout>
</file>

<file path=ppt/slideLayouts/slideLayout1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74125458"/>
      </p:ext>
    </p:extLst>
  </p:cSld>
  <p:clrMapOvr>
    <a:masterClrMapping/>
  </p:clrMapOvr>
  <p:transition xmlns:p14="http://schemas.microsoft.com/office/powerpoint/2010/main"/>
</p:sldLayout>
</file>

<file path=ppt/slideLayouts/slideLayout1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3484650"/>
      </p:ext>
    </p:extLst>
  </p:cSld>
  <p:clrMapOvr>
    <a:masterClrMapping/>
  </p:clrMapOvr>
  <p:transition xmlns:p14="http://schemas.microsoft.com/office/powerpoint/2010/main"/>
</p:sldLayout>
</file>

<file path=ppt/slideLayouts/slideLayout1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943526023"/>
      </p:ext>
    </p:extLst>
  </p:cSld>
  <p:clrMapOvr>
    <a:masterClrMapping/>
  </p:clrMapOvr>
  <p:transition xmlns:p14="http://schemas.microsoft.com/office/powerpoint/2010/main"/>
</p:sldLayout>
</file>

<file path=ppt/slideLayouts/slideLayout1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9180531"/>
      </p:ext>
    </p:extLst>
  </p:cSld>
  <p:clrMapOvr>
    <a:masterClrMapping/>
  </p:clrMapOvr>
  <p:transition xmlns:p14="http://schemas.microsoft.com/office/powerpoint/2010/main"/>
</p:sldLayout>
</file>

<file path=ppt/slideLayouts/slideLayout1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62332818"/>
      </p:ext>
    </p:extLst>
  </p:cSld>
  <p:clrMapOvr>
    <a:masterClrMapping/>
  </p:clrMapOvr>
  <p:transition xmlns:p14="http://schemas.microsoft.com/office/powerpoint/2010/main"/>
</p:sldLayout>
</file>

<file path=ppt/slideLayouts/slideLayout1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341616" y="1676995"/>
            <a:ext cx="1388269" cy="2864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75620" y="1676995"/>
            <a:ext cx="4108847" cy="2864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58530906"/>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6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49700" y="742950"/>
            <a:ext cx="4889500" cy="365760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cxnSp>
        <p:nvCxnSpPr>
          <p:cNvPr id="8" name="Straight Connector 7"/>
          <p:cNvCxnSpPr/>
          <p:nvPr userDrawn="1"/>
        </p:nvCxnSpPr>
        <p:spPr>
          <a:xfrm>
            <a:off x="35941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5" name="Picture Placeholder 4"/>
          <p:cNvSpPr>
            <a:spLocks noGrp="1"/>
          </p:cNvSpPr>
          <p:nvPr>
            <p:ph type="pic" sz="quarter" idx="10"/>
          </p:nvPr>
        </p:nvSpPr>
        <p:spPr>
          <a:xfrm>
            <a:off x="673100" y="1349375"/>
            <a:ext cx="2444750" cy="2444750"/>
          </a:xfrm>
        </p:spPr>
        <p:txBody>
          <a:bodyPr/>
          <a:lstStyle/>
          <a:p>
            <a:endParaRPr lang="en-US" dirty="0"/>
          </a:p>
        </p:txBody>
      </p:sp>
    </p:spTree>
    <p:extLst>
      <p:ext uri="{BB962C8B-B14F-4D97-AF65-F5344CB8AC3E}">
        <p14:creationId xmlns:p14="http://schemas.microsoft.com/office/powerpoint/2010/main" val="2835536730"/>
      </p:ext>
    </p:extLst>
  </p:cSld>
  <p:clrMapOvr>
    <a:masterClrMapping/>
  </p:clrMapOvr>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601C75-6E3A-0C43-AC78-5185600B4E67}" type="datetimeFigureOut">
              <a:rPr lang="en-US" smtClean="0"/>
              <a:t>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757872043"/>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577592403"/>
      </p:ext>
    </p:extLst>
  </p:cSld>
  <p:clrMapOvr>
    <a:masterClrMapping/>
  </p:clrMapOvr>
  <p:transition xmlns:p14="http://schemas.microsoft.com/office/powerpoint/2010/main"/>
</p:sldLayout>
</file>

<file path=ppt/slideLayouts/slideLayout2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44977861"/>
      </p:ext>
    </p:extLst>
  </p:cSld>
  <p:clrMapOvr>
    <a:masterClrMapping/>
  </p:clrMapOvr>
  <p:transition xmlns:p14="http://schemas.microsoft.com/office/powerpoint/2010/main"/>
</p:sldLayout>
</file>

<file path=ppt/slideLayouts/slideLayout2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963483527"/>
      </p:ext>
    </p:extLst>
  </p:cSld>
  <p:clrMapOvr>
    <a:masterClrMapping/>
  </p:clrMapOvr>
  <p:transition xmlns:p14="http://schemas.microsoft.com/office/powerpoint/2010/main"/>
</p:sldLayout>
</file>

<file path=ppt/slideLayouts/slideLayout2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70841072"/>
      </p:ext>
    </p:extLst>
  </p:cSld>
  <p:clrMapOvr>
    <a:masterClrMapping/>
  </p:clrMapOvr>
  <p:transition xmlns:p14="http://schemas.microsoft.com/office/powerpoint/2010/main"/>
</p:sldLayout>
</file>

<file path=ppt/slideLayouts/slideLayout2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89774256"/>
      </p:ext>
    </p:extLst>
  </p:cSld>
  <p:clrMapOvr>
    <a:masterClrMapping/>
  </p:clrMapOvr>
  <p:transition xmlns:p14="http://schemas.microsoft.com/office/powerpoint/2010/main"/>
</p:sldLayout>
</file>

<file path=ppt/slideLayouts/slideLayout2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28749107"/>
      </p:ext>
    </p:extLst>
  </p:cSld>
  <p:clrMapOvr>
    <a:masterClrMapping/>
  </p:clrMapOvr>
  <p:transition xmlns:p14="http://schemas.microsoft.com/office/powerpoint/2010/main"/>
</p:sldLayout>
</file>

<file path=ppt/slideLayouts/slideLayout2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6710357"/>
      </p:ext>
    </p:extLst>
  </p:cSld>
  <p:clrMapOvr>
    <a:masterClrMapping/>
  </p:clrMapOvr>
  <p:transition xmlns:p14="http://schemas.microsoft.com/office/powerpoint/2010/main"/>
</p:sldLayout>
</file>

<file path=ppt/slideLayouts/slideLayout2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832206183"/>
      </p:ext>
    </p:extLst>
  </p:cSld>
  <p:clrMapOvr>
    <a:masterClrMapping/>
  </p:clrMapOvr>
  <p:transition xmlns:p14="http://schemas.microsoft.com/office/powerpoint/2010/main"/>
</p:sldLayout>
</file>

<file path=ppt/slideLayouts/slideLayout2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10508202"/>
      </p:ext>
    </p:extLst>
  </p:cSld>
  <p:clrMapOvr>
    <a:masterClrMapping/>
  </p:clrMapOvr>
  <p:transition xmlns:p14="http://schemas.microsoft.com/office/powerpoint/2010/main"/>
</p:sldLayout>
</file>

<file path=ppt/slideLayouts/slideLayout2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41792757"/>
      </p:ext>
    </p:extLst>
  </p:cSld>
  <p:clrMapOvr>
    <a:masterClrMapping/>
  </p:clrMapOvr>
  <p:transition xmlns:p14="http://schemas.microsoft.com/office/powerpoint/2010/main"/>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601C75-6E3A-0C43-AC78-5185600B4E67}" type="datetimeFigureOut">
              <a:rPr lang="en-US" smtClean="0"/>
              <a:t>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678117562"/>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489049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5"/>
            <a:ext cx="6115050" cy="489049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43702744"/>
      </p:ext>
    </p:extLst>
  </p:cSld>
  <p:clrMapOvr>
    <a:masterClrMapping/>
  </p:clrMapOvr>
  <p:transition xmlns:p14="http://schemas.microsoft.com/office/powerpoint/2010/main"/>
</p:sldLayout>
</file>

<file path=ppt/slideLayouts/slideLayout2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042120775"/>
      </p:ext>
    </p:extLst>
  </p:cSld>
  <p:clrMapOvr>
    <a:masterClrMapping/>
  </p:clrMapOvr>
  <p:transition xmlns:p14="http://schemas.microsoft.com/office/powerpoint/2010/main"/>
</p:sldLayout>
</file>

<file path=ppt/slideLayouts/slideLayout2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64988379"/>
      </p:ext>
    </p:extLst>
  </p:cSld>
  <p:clrMapOvr>
    <a:masterClrMapping/>
  </p:clrMapOvr>
  <p:transition xmlns:p14="http://schemas.microsoft.com/office/powerpoint/2010/main"/>
</p:sldLayout>
</file>

<file path=ppt/slideLayouts/slideLayout2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02611467"/>
      </p:ext>
    </p:extLst>
  </p:cSld>
  <p:clrMapOvr>
    <a:masterClrMapping/>
  </p:clrMapOvr>
  <p:transition xmlns:p14="http://schemas.microsoft.com/office/powerpoint/2010/main"/>
</p:sldLayout>
</file>

<file path=ppt/slideLayouts/slideLayout2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2" y="985837"/>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912521" y="985837"/>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27603350"/>
      </p:ext>
    </p:extLst>
  </p:cSld>
  <p:clrMapOvr>
    <a:masterClrMapping/>
  </p:clrMapOvr>
  <p:transition xmlns:p14="http://schemas.microsoft.com/office/powerpoint/2010/main"/>
</p:sldLayout>
</file>

<file path=ppt/slideLayouts/slideLayout2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6716151"/>
      </p:ext>
    </p:extLst>
  </p:cSld>
  <p:clrMapOvr>
    <a:masterClrMapping/>
  </p:clrMapOvr>
  <p:transition xmlns:p14="http://schemas.microsoft.com/office/powerpoint/2010/main"/>
</p:sldLayout>
</file>

<file path=ppt/slideLayouts/slideLayout2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54004013"/>
      </p:ext>
    </p:extLst>
  </p:cSld>
  <p:clrMapOvr>
    <a:masterClrMapping/>
  </p:clrMapOvr>
  <p:transition xmlns:p14="http://schemas.microsoft.com/office/powerpoint/2010/main"/>
</p:sldLayout>
</file>

<file path=ppt/slideLayouts/slideLayout2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36294102"/>
      </p:ext>
    </p:extLst>
  </p:cSld>
  <p:clrMapOvr>
    <a:masterClrMapping/>
  </p:clrMapOvr>
  <p:transition xmlns:p14="http://schemas.microsoft.com/office/powerpoint/2010/main"/>
</p:sldLayout>
</file>

<file path=ppt/slideLayouts/slideLayout2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651980115"/>
      </p:ext>
    </p:extLst>
  </p:cSld>
  <p:clrMapOvr>
    <a:masterClrMapping/>
  </p:clrMapOvr>
  <p:transition xmlns:p14="http://schemas.microsoft.com/office/powerpoint/2010/main"/>
</p:sldLayout>
</file>

<file path=ppt/slideLayouts/slideLayout2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onsolas"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826370596"/>
      </p:ext>
    </p:extLst>
  </p:cSld>
  <p:clrMapOvr>
    <a:masterClrMapping/>
  </p:clrMapOvr>
  <p:transition xmlns:p14="http://schemas.microsoft.com/office/powerpoint/2010/mai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206816311"/>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53405913"/>
      </p:ext>
    </p:extLst>
  </p:cSld>
  <p:clrMapOvr>
    <a:masterClrMapping/>
  </p:clrMapOvr>
  <p:transition xmlns:p14="http://schemas.microsoft.com/office/powerpoint/2010/main"/>
</p:sldLayout>
</file>

<file path=ppt/slideLayouts/slideLayout2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7266" y="206575"/>
            <a:ext cx="2080022" cy="464165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575"/>
            <a:ext cx="6182916" cy="464165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36923386"/>
      </p:ext>
    </p:extLst>
  </p:cSld>
  <p:clrMapOvr>
    <a:masterClrMapping/>
  </p:clrMapOvr>
  <p:transition xmlns:p14="http://schemas.microsoft.com/office/powerpoint/2010/main"/>
</p:sldLayout>
</file>

<file path=ppt/slideLayouts/slideLayout2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371258034"/>
      </p:ext>
    </p:extLst>
  </p:cSld>
  <p:clrMapOvr>
    <a:masterClrMapping/>
  </p:clrMapOvr>
  <p:transition xmlns:p14="http://schemas.microsoft.com/office/powerpoint/2010/main"/>
</p:sldLayout>
</file>

<file path=ppt/slideLayouts/slideLayout2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53389521"/>
      </p:ext>
    </p:extLst>
  </p:cSld>
  <p:clrMapOvr>
    <a:masterClrMapping/>
  </p:clrMapOvr>
  <p:transition xmlns:p14="http://schemas.microsoft.com/office/powerpoint/2010/main"/>
</p:sldLayout>
</file>

<file path=ppt/slideLayouts/slideLayout2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138693700"/>
      </p:ext>
    </p:extLst>
  </p:cSld>
  <p:clrMapOvr>
    <a:masterClrMapping/>
  </p:clrMapOvr>
  <p:transition xmlns:p14="http://schemas.microsoft.com/office/powerpoint/2010/main"/>
</p:sldLayout>
</file>

<file path=ppt/slideLayouts/slideLayout2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66789" y="1000126"/>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888708" y="1000126"/>
            <a:ext cx="3864769" cy="38623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47843330"/>
      </p:ext>
    </p:extLst>
  </p:cSld>
  <p:clrMapOvr>
    <a:masterClrMapping/>
  </p:clrMapOvr>
  <p:transition xmlns:p14="http://schemas.microsoft.com/office/powerpoint/2010/main"/>
</p:sldLayout>
</file>

<file path=ppt/slideLayouts/slideLayout2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72399226"/>
      </p:ext>
    </p:extLst>
  </p:cSld>
  <p:clrMapOvr>
    <a:masterClrMapping/>
  </p:clrMapOvr>
  <p:transition xmlns:p14="http://schemas.microsoft.com/office/powerpoint/2010/main"/>
</p:sldLayout>
</file>

<file path=ppt/slideLayouts/slideLayout2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47498225"/>
      </p:ext>
    </p:extLst>
  </p:cSld>
  <p:clrMapOvr>
    <a:masterClrMapping/>
  </p:clrMapOvr>
  <p:transition xmlns:p14="http://schemas.microsoft.com/office/powerpoint/2010/main"/>
</p:sldLayout>
</file>

<file path=ppt/slideLayouts/slideLayout2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15428"/>
      </p:ext>
    </p:extLst>
  </p:cSld>
  <p:clrMapOvr>
    <a:masterClrMapping/>
  </p:clrMapOvr>
  <p:transition xmlns:p14="http://schemas.microsoft.com/office/powerpoint/2010/main"/>
</p:sldLayout>
</file>

<file path=ppt/slideLayouts/slideLayout2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948949083"/>
      </p:ext>
    </p:extLst>
  </p:cSld>
  <p:clrMapOvr>
    <a:masterClrMapping/>
  </p:clrMapOvr>
  <p:transition xmlns:p14="http://schemas.microsoft.com/office/powerpoint/2010/mai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601C75-6E3A-0C43-AC78-5185600B4E67}"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AB41-457F-9A4C-A01C-ACD95B865C12}" type="slidenum">
              <a:rPr lang="en-US" smtClean="0"/>
              <a:t>‹#›</a:t>
            </a:fld>
            <a:endParaRPr lang="en-US"/>
          </a:p>
        </p:txBody>
      </p:sp>
    </p:spTree>
    <p:extLst>
      <p:ext uri="{BB962C8B-B14F-4D97-AF65-F5344CB8AC3E}">
        <p14:creationId xmlns:p14="http://schemas.microsoft.com/office/powerpoint/2010/main" val="1002852226"/>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onsolas"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40638570"/>
      </p:ext>
    </p:extLst>
  </p:cSld>
  <p:clrMapOvr>
    <a:masterClrMapping/>
  </p:clrMapOvr>
  <p:transition xmlns:p14="http://schemas.microsoft.com/office/powerpoint/2010/main"/>
</p:sldLayout>
</file>

<file path=ppt/slideLayouts/slideLayout2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80084242"/>
      </p:ext>
    </p:extLst>
  </p:cSld>
  <p:clrMapOvr>
    <a:masterClrMapping/>
  </p:clrMapOvr>
  <p:transition xmlns:p14="http://schemas.microsoft.com/office/powerpoint/2010/main"/>
</p:sldLayout>
</file>

<file path=ppt/slideLayouts/slideLayout2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9408" y="206575"/>
            <a:ext cx="2074069" cy="465593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575"/>
            <a:ext cx="6165056" cy="465593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96777505"/>
      </p:ext>
    </p:extLst>
  </p:cSld>
  <p:clrMapOvr>
    <a:masterClrMapping/>
  </p:clrMapOvr>
  <p:transition xmlns:p14="http://schemas.microsoft.com/office/powerpoint/2010/main"/>
</p:sldLayout>
</file>

<file path=ppt/slideLayouts/slideLayout2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lIns="34290" tIns="17145" rIns="34290" bIns="17145"/>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633480976"/>
      </p:ext>
    </p:extLst>
  </p:cSld>
  <p:clrMapOvr>
    <a:masterClrMapping/>
  </p:clrMapOvr>
  <p:transition xmlns:p14="http://schemas.microsoft.com/office/powerpoint/2010/main"/>
</p:sldLayout>
</file>

<file path=ppt/slideLayouts/slideLayout2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18695187"/>
      </p:ext>
    </p:extLst>
  </p:cSld>
  <p:clrMapOvr>
    <a:masterClrMapping/>
  </p:clrMapOvr>
  <p:transition xmlns:p14="http://schemas.microsoft.com/office/powerpoint/2010/main"/>
</p:sldLayout>
</file>

<file path=ppt/slideLayouts/slideLayout2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a:prstGeom prst="rect">
            <a:avLst/>
          </a:prstGeom>
        </p:spPr>
        <p:txBody>
          <a:bodyPr lIns="34290" tIns="17145" rIns="34290" bIns="17145" anchor="t"/>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704002068"/>
      </p:ext>
    </p:extLst>
  </p:cSld>
  <p:clrMapOvr>
    <a:masterClrMapping/>
  </p:clrMapOvr>
  <p:transition xmlns:p14="http://schemas.microsoft.com/office/powerpoint/2010/main"/>
</p:sldLayout>
</file>

<file path=ppt/slideLayouts/slideLayout2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sz="half" idx="1"/>
          </p:nvPr>
        </p:nvSpPr>
        <p:spPr>
          <a:xfrm>
            <a:off x="357188" y="1671638"/>
            <a:ext cx="4183856" cy="1724025"/>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598194" y="1671638"/>
            <a:ext cx="4183856" cy="1724025"/>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08355046"/>
      </p:ext>
    </p:extLst>
  </p:cSld>
  <p:clrMapOvr>
    <a:masterClrMapping/>
  </p:clrMapOvr>
  <p:transition xmlns:p14="http://schemas.microsoft.com/office/powerpoint/2010/main"/>
</p:sldLayout>
</file>

<file path=ppt/slideLayouts/slideLayout2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75751440"/>
      </p:ext>
    </p:extLst>
  </p:cSld>
  <p:clrMapOvr>
    <a:masterClrMapping/>
  </p:clrMapOvr>
  <p:transition xmlns:p14="http://schemas.microsoft.com/office/powerpoint/2010/main"/>
</p:sldLayout>
</file>

<file path=ppt/slideLayouts/slideLayout2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Tree>
    <p:extLst>
      <p:ext uri="{BB962C8B-B14F-4D97-AF65-F5344CB8AC3E}">
        <p14:creationId xmlns:p14="http://schemas.microsoft.com/office/powerpoint/2010/main" val="752834544"/>
      </p:ext>
    </p:extLst>
  </p:cSld>
  <p:clrMapOvr>
    <a:masterClrMapping/>
  </p:clrMapOvr>
  <p:transition xmlns:p14="http://schemas.microsoft.com/office/powerpoint/2010/main"/>
</p:sldLayout>
</file>

<file path=ppt/slideLayouts/slideLayout2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0090815"/>
      </p:ext>
    </p:extLst>
  </p:cSld>
  <p:clrMapOvr>
    <a:masterClrMapping/>
  </p:clrMapOvr>
  <p:transition xmlns:p14="http://schemas.microsoft.com/office/powerpoint/2010/main"/>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032785048"/>
      </p:ext>
    </p:extLst>
  </p:cSld>
  <p:clrMapOvr>
    <a:masterClrMapping/>
  </p:clrMapOvr>
  <p:transition xmlns:p14="http://schemas.microsoft.com/office/powerpoint/2010/main"/>
</p:sldLayout>
</file>

<file path=ppt/slideLayouts/slideLayout2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36706697"/>
      </p:ext>
    </p:extLst>
  </p:cSld>
  <p:clrMapOvr>
    <a:masterClrMapping/>
  </p:clrMapOvr>
  <p:transition xmlns:p14="http://schemas.microsoft.com/office/powerpoint/2010/main"/>
</p:sldLayout>
</file>

<file path=ppt/slideLayouts/slideLayout2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351060533"/>
      </p:ext>
    </p:extLst>
  </p:cSld>
  <p:clrMapOvr>
    <a:masterClrMapping/>
  </p:clrMapOvr>
  <p:transition xmlns:p14="http://schemas.microsoft.com/office/powerpoint/2010/main"/>
</p:sldLayout>
</file>

<file path=ppt/slideLayouts/slideLayout2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63932675"/>
      </p:ext>
    </p:extLst>
  </p:cSld>
  <p:clrMapOvr>
    <a:masterClrMapping/>
  </p:clrMapOvr>
  <p:transition xmlns:p14="http://schemas.microsoft.com/office/powerpoint/2010/main"/>
</p:sldLayout>
</file>

<file path=ppt/slideLayouts/slideLayout2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5834" y="205979"/>
            <a:ext cx="2106216" cy="3189684"/>
          </a:xfrm>
          <a:prstGeom prst="rect">
            <a:avLst/>
          </a:prstGeom>
        </p:spPr>
        <p:txBody>
          <a:bodyPr vert="eaVert"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357190" y="205979"/>
            <a:ext cx="6261497" cy="318968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28511706"/>
      </p:ext>
    </p:extLst>
  </p:cSld>
  <p:clrMapOvr>
    <a:masterClrMapping/>
  </p:clrMapOvr>
  <p:transition xmlns:p14="http://schemas.microsoft.com/office/powerpoint/2010/main"/>
</p:sldLayout>
</file>

<file path=ppt/slideLayouts/slideLayout2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326774051"/>
      </p:ext>
    </p:extLst>
  </p:cSld>
  <p:clrMapOvr>
    <a:masterClrMapping/>
  </p:clrMapOvr>
  <p:transition xmlns:p14="http://schemas.microsoft.com/office/powerpoint/2010/main"/>
</p:sldLayout>
</file>

<file path=ppt/slideLayouts/slideLayout2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32329223"/>
      </p:ext>
    </p:extLst>
  </p:cSld>
  <p:clrMapOvr>
    <a:masterClrMapping/>
  </p:clrMapOvr>
  <p:transition xmlns:p14="http://schemas.microsoft.com/office/powerpoint/2010/main"/>
</p:sldLayout>
</file>

<file path=ppt/slideLayouts/slideLayout2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424518198"/>
      </p:ext>
    </p:extLst>
  </p:cSld>
  <p:clrMapOvr>
    <a:masterClrMapping/>
  </p:clrMapOvr>
  <p:transition xmlns:p14="http://schemas.microsoft.com/office/powerpoint/2010/main"/>
</p:sldLayout>
</file>

<file path=ppt/slideLayouts/slideLayout2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98260961"/>
      </p:ext>
    </p:extLst>
  </p:cSld>
  <p:clrMapOvr>
    <a:masterClrMapping/>
  </p:clrMapOvr>
  <p:transition xmlns:p14="http://schemas.microsoft.com/office/powerpoint/2010/main"/>
</p:sldLayout>
</file>

<file path=ppt/slideLayouts/slideLayout2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11622173"/>
      </p:ext>
    </p:extLst>
  </p:cSld>
  <p:clrMapOvr>
    <a:masterClrMapping/>
  </p:clrMapOvr>
  <p:transition xmlns:p14="http://schemas.microsoft.com/office/powerpoint/2010/main"/>
</p:sldLayout>
</file>

<file path=ppt/slideLayouts/slideLayout2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7161326"/>
      </p:ext>
    </p:extLst>
  </p:cSld>
  <p:clrMapOvr>
    <a:masterClrMapping/>
  </p:clrMapOvr>
  <p:transition xmlns:p14="http://schemas.microsoft.com/office/powerpoint/2010/main"/>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88493094"/>
      </p:ext>
    </p:extLst>
  </p:cSld>
  <p:clrMapOvr>
    <a:masterClrMapping/>
  </p:clrMapOvr>
  <p:transition xmlns:p14="http://schemas.microsoft.com/office/powerpoint/2010/main"/>
</p:sldLayout>
</file>

<file path=ppt/slideLayouts/slideLayout2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4161279"/>
      </p:ext>
    </p:extLst>
  </p:cSld>
  <p:clrMapOvr>
    <a:masterClrMapping/>
  </p:clrMapOvr>
  <p:transition xmlns:p14="http://schemas.microsoft.com/office/powerpoint/2010/main"/>
</p:sldLayout>
</file>

<file path=ppt/slideLayouts/slideLayout2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132121209"/>
      </p:ext>
    </p:extLst>
  </p:cSld>
  <p:clrMapOvr>
    <a:masterClrMapping/>
  </p:clrMapOvr>
  <p:transition xmlns:p14="http://schemas.microsoft.com/office/powerpoint/2010/main"/>
</p:sldLayout>
</file>

<file path=ppt/slideLayouts/slideLayout2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75131506"/>
      </p:ext>
    </p:extLst>
  </p:cSld>
  <p:clrMapOvr>
    <a:masterClrMapping/>
  </p:clrMapOvr>
  <p:transition xmlns:p14="http://schemas.microsoft.com/office/powerpoint/2010/main"/>
</p:sldLayout>
</file>

<file path=ppt/slideLayouts/slideLayout2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84361194"/>
      </p:ext>
    </p:extLst>
  </p:cSld>
  <p:clrMapOvr>
    <a:masterClrMapping/>
  </p:clrMapOvr>
  <p:transition xmlns:p14="http://schemas.microsoft.com/office/powerpoint/2010/main"/>
</p:sldLayout>
</file>

<file path=ppt/slideLayouts/slideLayout2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386359"/>
            <a:ext cx="2057400" cy="42082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386359"/>
            <a:ext cx="6115050" cy="420826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18522235"/>
      </p:ext>
    </p:extLst>
  </p:cSld>
  <p:clrMapOvr>
    <a:masterClrMapping/>
  </p:clrMapOvr>
  <p:transition xmlns:p14="http://schemas.microsoft.com/office/powerpoint/2010/main"/>
</p:sldLayout>
</file>

<file path=ppt/slideLayouts/slideLayout2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lIns="34290" tIns="17145" rIns="34290" bIns="17145"/>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222721310"/>
      </p:ext>
    </p:extLst>
  </p:cSld>
  <p:clrMapOvr>
    <a:masterClrMapping/>
  </p:clrMapOvr>
  <p:transition xmlns:p14="http://schemas.microsoft.com/office/powerpoint/2010/main"/>
</p:sldLayout>
</file>

<file path=ppt/slideLayouts/slideLayout2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63969899"/>
      </p:ext>
    </p:extLst>
  </p:cSld>
  <p:clrMapOvr>
    <a:masterClrMapping/>
  </p:clrMapOvr>
  <p:transition xmlns:p14="http://schemas.microsoft.com/office/powerpoint/2010/main"/>
</p:sldLayout>
</file>

<file path=ppt/slideLayouts/slideLayout2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a:prstGeom prst="rect">
            <a:avLst/>
          </a:prstGeom>
        </p:spPr>
        <p:txBody>
          <a:bodyPr lIns="34290" tIns="17145" rIns="34290" bIns="17145" anchor="t"/>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027588439"/>
      </p:ext>
    </p:extLst>
  </p:cSld>
  <p:clrMapOvr>
    <a:masterClrMapping/>
  </p:clrMapOvr>
  <p:transition xmlns:p14="http://schemas.microsoft.com/office/powerpoint/2010/main"/>
</p:sldLayout>
</file>

<file path=ppt/slideLayouts/slideLayout2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45295727"/>
      </p:ext>
    </p:extLst>
  </p:cSld>
  <p:clrMapOvr>
    <a:masterClrMapping/>
  </p:clrMapOvr>
  <p:transition xmlns:p14="http://schemas.microsoft.com/office/powerpoint/2010/main"/>
</p:sldLayout>
</file>

<file path=ppt/slideLayouts/slideLayout2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75619726"/>
      </p:ext>
    </p:extLst>
  </p:cSld>
  <p:clrMapOvr>
    <a:masterClrMapping/>
  </p:clrMapOvr>
  <p:transition xmlns:p14="http://schemas.microsoft.com/office/powerpoint/2010/main"/>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782113063"/>
      </p:ext>
    </p:extLst>
  </p:cSld>
  <p:clrMapOvr>
    <a:masterClrMapping/>
  </p:clrMapOvr>
  <p:transition xmlns:p14="http://schemas.microsoft.com/office/powerpoint/2010/main"/>
</p:sldLayout>
</file>

<file path=ppt/slideLayouts/slideLayout2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Tree>
    <p:extLst>
      <p:ext uri="{BB962C8B-B14F-4D97-AF65-F5344CB8AC3E}">
        <p14:creationId xmlns:p14="http://schemas.microsoft.com/office/powerpoint/2010/main" val="4169884132"/>
      </p:ext>
    </p:extLst>
  </p:cSld>
  <p:clrMapOvr>
    <a:masterClrMapping/>
  </p:clrMapOvr>
  <p:transition xmlns:p14="http://schemas.microsoft.com/office/powerpoint/2010/main"/>
</p:sldLayout>
</file>

<file path=ppt/slideLayouts/slideLayout2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2949166"/>
      </p:ext>
    </p:extLst>
  </p:cSld>
  <p:clrMapOvr>
    <a:masterClrMapping/>
  </p:clrMapOvr>
  <p:transition xmlns:p14="http://schemas.microsoft.com/office/powerpoint/2010/main"/>
</p:sldLayout>
</file>

<file path=ppt/slideLayouts/slideLayout2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615556380"/>
      </p:ext>
    </p:extLst>
  </p:cSld>
  <p:clrMapOvr>
    <a:masterClrMapping/>
  </p:clrMapOvr>
  <p:transition xmlns:p14="http://schemas.microsoft.com/office/powerpoint/2010/main"/>
</p:sldLayout>
</file>

<file path=ppt/slideLayouts/slideLayout2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a:prstGeom prst="rect">
            <a:avLst/>
          </a:prstGeom>
        </p:spPr>
        <p:txBody>
          <a:bodyPr lIns="34290" tIns="17145" rIns="34290" bIns="17145"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74787232"/>
      </p:ext>
    </p:extLst>
  </p:cSld>
  <p:clrMapOvr>
    <a:masterClrMapping/>
  </p:clrMapOvr>
  <p:transition xmlns:p14="http://schemas.microsoft.com/office/powerpoint/2010/main"/>
</p:sldLayout>
</file>

<file path=ppt/slideLayouts/slideLayout2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a:prstGeom prst="rect">
            <a:avLst/>
          </a:prstGeom>
        </p:spPr>
        <p:txBody>
          <a:bodyPr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59254472"/>
      </p:ext>
    </p:extLst>
  </p:cSld>
  <p:clrMapOvr>
    <a:masterClrMapping/>
  </p:clrMapOvr>
  <p:transition xmlns:p14="http://schemas.microsoft.com/office/powerpoint/2010/main"/>
</p:sldLayout>
</file>

<file path=ppt/slideLayouts/slideLayout2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lIns="34290" tIns="17145" rIns="34290" bIns="17145"/>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115050" cy="438864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91653821"/>
      </p:ext>
    </p:extLst>
  </p:cSld>
  <p:clrMapOvr>
    <a:masterClrMapping/>
  </p:clrMapOvr>
  <p:transition xmlns:p14="http://schemas.microsoft.com/office/powerpoint/2010/main"/>
</p:sldLayout>
</file>

<file path=ppt/slideLayouts/slideLayout2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922038026"/>
      </p:ext>
    </p:extLst>
  </p:cSld>
  <p:clrMapOvr>
    <a:masterClrMapping/>
  </p:clrMapOvr>
  <p:transition xmlns:p14="http://schemas.microsoft.com/office/powerpoint/2010/main"/>
</p:sldLayout>
</file>

<file path=ppt/slideLayouts/slideLayout2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77339527"/>
      </p:ext>
    </p:extLst>
  </p:cSld>
  <p:clrMapOvr>
    <a:masterClrMapping/>
  </p:clrMapOvr>
  <p:transition xmlns:p14="http://schemas.microsoft.com/office/powerpoint/2010/main"/>
</p:sldLayout>
</file>

<file path=ppt/slideLayouts/slideLayout2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075326410"/>
      </p:ext>
    </p:extLst>
  </p:cSld>
  <p:clrMapOvr>
    <a:masterClrMapping/>
  </p:clrMapOvr>
  <p:transition xmlns:p14="http://schemas.microsoft.com/office/powerpoint/2010/main"/>
</p:sldLayout>
</file>

<file path=ppt/slideLayouts/slideLayout2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99635470"/>
      </p:ext>
    </p:extLst>
  </p:cSld>
  <p:clrMapOvr>
    <a:masterClrMapping/>
  </p:clrMapOvr>
  <p:transition xmlns:p14="http://schemas.microsoft.com/office/powerpoint/2010/main"/>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39766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3976688"/>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13905269"/>
      </p:ext>
    </p:extLst>
  </p:cSld>
  <p:clrMapOvr>
    <a:masterClrMapping/>
  </p:clrMapOvr>
  <p:transition xmlns:p14="http://schemas.microsoft.com/office/powerpoint/2010/main"/>
</p:sldLayout>
</file>

<file path=ppt/slideLayouts/slideLayout2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78193828"/>
      </p:ext>
    </p:extLst>
  </p:cSld>
  <p:clrMapOvr>
    <a:masterClrMapping/>
  </p:clrMapOvr>
  <p:transition xmlns:p14="http://schemas.microsoft.com/office/powerpoint/2010/main"/>
</p:sldLayout>
</file>

<file path=ppt/slideLayouts/slideLayout2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52940844"/>
      </p:ext>
    </p:extLst>
  </p:cSld>
  <p:clrMapOvr>
    <a:masterClrMapping/>
  </p:clrMapOvr>
  <p:transition xmlns:p14="http://schemas.microsoft.com/office/powerpoint/2010/main"/>
</p:sldLayout>
</file>

<file path=ppt/slideLayouts/slideLayout2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13509116"/>
      </p:ext>
    </p:extLst>
  </p:cSld>
  <p:clrMapOvr>
    <a:masterClrMapping/>
  </p:clrMapOvr>
  <p:transition xmlns:p14="http://schemas.microsoft.com/office/powerpoint/2010/main"/>
</p:sldLayout>
</file>

<file path=ppt/slideLayouts/slideLayout2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0918991"/>
      </p:ext>
    </p:extLst>
  </p:cSld>
  <p:clrMapOvr>
    <a:masterClrMapping/>
  </p:clrMapOvr>
  <p:transition xmlns:p14="http://schemas.microsoft.com/office/powerpoint/2010/main"/>
</p:sldLayout>
</file>

<file path=ppt/slideLayouts/slideLayout2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017688949"/>
      </p:ext>
    </p:extLst>
  </p:cSld>
  <p:clrMapOvr>
    <a:masterClrMapping/>
  </p:clrMapOvr>
  <p:transition xmlns:p14="http://schemas.microsoft.com/office/powerpoint/2010/main"/>
</p:sldLayout>
</file>

<file path=ppt/slideLayouts/slideLayout2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74847207"/>
      </p:ext>
    </p:extLst>
  </p:cSld>
  <p:clrMapOvr>
    <a:masterClrMapping/>
  </p:clrMapOvr>
  <p:transition xmlns:p14="http://schemas.microsoft.com/office/powerpoint/2010/main"/>
</p:sldLayout>
</file>

<file path=ppt/slideLayouts/slideLayout2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859037"/>
            <a:ext cx="2286000" cy="373558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859037"/>
            <a:ext cx="6800850" cy="3735586"/>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58094654"/>
      </p:ext>
    </p:extLst>
  </p:cSld>
  <p:clrMapOvr>
    <a:masterClrMapping/>
  </p:clrMapOvr>
  <p:transition xmlns:p14="http://schemas.microsoft.com/office/powerpoint/2010/main"/>
</p:sldLayout>
</file>

<file path=ppt/slideLayouts/slideLayout27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791219418"/>
      </p:ext>
    </p:extLst>
  </p:cSld>
  <p:clrMapOvr>
    <a:masterClrMapping/>
  </p:clrMapOvr>
  <p:transition xmlns:p14="http://schemas.microsoft.com/office/powerpoint/2010/main"/>
</p:sldLayout>
</file>

<file path=ppt/slideLayouts/slideLayout27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77500275"/>
      </p:ext>
    </p:extLst>
  </p:cSld>
  <p:clrMapOvr>
    <a:masterClrMapping/>
  </p:clrMapOvr>
  <p:transition xmlns:p14="http://schemas.microsoft.com/office/powerpoint/2010/main"/>
</p:sldLayout>
</file>

<file path=ppt/slideLayouts/slideLayout27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599520746"/>
      </p:ext>
    </p:extLst>
  </p:cSld>
  <p:clrMapOvr>
    <a:masterClrMapping/>
  </p:clrMapOvr>
  <p:transition xmlns:p14="http://schemas.microsoft.com/office/powerpoint/2010/main"/>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70519771"/>
      </p:ext>
    </p:extLst>
  </p:cSld>
  <p:clrMapOvr>
    <a:masterClrMapping/>
  </p:clrMapOvr>
  <p:transition xmlns:p14="http://schemas.microsoft.com/office/powerpoint/2010/main"/>
</p:sldLayout>
</file>

<file path=ppt/slideLayouts/slideLayout28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4140702"/>
      </p:ext>
    </p:extLst>
  </p:cSld>
  <p:clrMapOvr>
    <a:masterClrMapping/>
  </p:clrMapOvr>
  <p:transition xmlns:p14="http://schemas.microsoft.com/office/powerpoint/2010/main"/>
</p:sldLayout>
</file>

<file path=ppt/slideLayouts/slideLayout28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98747836"/>
      </p:ext>
    </p:extLst>
  </p:cSld>
  <p:clrMapOvr>
    <a:masterClrMapping/>
  </p:clrMapOvr>
  <p:transition xmlns:p14="http://schemas.microsoft.com/office/powerpoint/2010/main"/>
</p:sldLayout>
</file>

<file path=ppt/slideLayouts/slideLayout28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43239705"/>
      </p:ext>
    </p:extLst>
  </p:cSld>
  <p:clrMapOvr>
    <a:masterClrMapping/>
  </p:clrMapOvr>
  <p:transition xmlns:p14="http://schemas.microsoft.com/office/powerpoint/2010/main"/>
</p:sldLayout>
</file>

<file path=ppt/slideLayouts/slideLayout28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6101805"/>
      </p:ext>
    </p:extLst>
  </p:cSld>
  <p:clrMapOvr>
    <a:masterClrMapping/>
  </p:clrMapOvr>
  <p:transition xmlns:p14="http://schemas.microsoft.com/office/powerpoint/2010/main"/>
</p:sldLayout>
</file>

<file path=ppt/slideLayouts/slideLayout28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3445767129"/>
      </p:ext>
    </p:extLst>
  </p:cSld>
  <p:clrMapOvr>
    <a:masterClrMapping/>
  </p:clrMapOvr>
  <p:transition xmlns:p14="http://schemas.microsoft.com/office/powerpoint/2010/main"/>
</p:sldLayout>
</file>

<file path=ppt/slideLayouts/slideLayout28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68919565"/>
      </p:ext>
    </p:extLst>
  </p:cSld>
  <p:clrMapOvr>
    <a:masterClrMapping/>
  </p:clrMapOvr>
  <p:transition xmlns:p14="http://schemas.microsoft.com/office/powerpoint/2010/main"/>
</p:sldLayout>
</file>

<file path=ppt/slideLayouts/slideLayout28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30641266"/>
      </p:ext>
    </p:extLst>
  </p:cSld>
  <p:clrMapOvr>
    <a:masterClrMapping/>
  </p:clrMapOvr>
  <p:transition xmlns:p14="http://schemas.microsoft.com/office/powerpoint/2010/main"/>
</p:sldLayout>
</file>

<file path=ppt/slideLayouts/slideLayout28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1200151"/>
            <a:ext cx="2286000" cy="33944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1200151"/>
            <a:ext cx="680085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477029"/>
      </p:ext>
    </p:extLst>
  </p:cSld>
  <p:clrMapOvr>
    <a:masterClrMapping/>
  </p:clrMapOvr>
  <p:transition xmlns:p14="http://schemas.microsoft.com/office/powerpoint/2010/main"/>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18813573"/>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8" name="Straight Connector 7"/>
          <p:cNvCxnSpPr/>
          <p:nvPr userDrawn="1"/>
        </p:nvCxnSpPr>
        <p:spPr>
          <a:xfrm>
            <a:off x="9017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hasCustomPrompt="1"/>
          </p:nvPr>
        </p:nvSpPr>
        <p:spPr>
          <a:xfrm>
            <a:off x="1231900" y="742950"/>
            <a:ext cx="7531100" cy="365760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4228047244"/>
      </p:ext>
    </p:extLst>
  </p:cSld>
  <p:clrMapOvr>
    <a:masterClrMapping/>
  </p:clrMapOvr>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9047994"/>
      </p:ext>
    </p:extLst>
  </p:cSld>
  <p:clrMapOvr>
    <a:masterClrMapping/>
  </p:clrMapOvr>
  <p:transition xmlns:p14="http://schemas.microsoft.com/office/powerpoint/2010/main"/>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977727703"/>
      </p:ext>
    </p:extLst>
  </p:cSld>
  <p:clrMapOvr>
    <a:masterClrMapping/>
  </p:clrMapOvr>
  <p:transition xmlns:p14="http://schemas.microsoft.com/office/powerpoint/2010/main"/>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03687694"/>
      </p:ext>
    </p:extLst>
  </p:cSld>
  <p:clrMapOvr>
    <a:masterClrMapping/>
  </p:clrMapOvr>
  <p:transition xmlns:p14="http://schemas.microsoft.com/office/powerpoint/2010/mai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38479477"/>
      </p:ext>
    </p:extLst>
  </p:cSld>
  <p:clrMapOvr>
    <a:masterClrMapping/>
  </p:clrMapOvr>
  <p:transition xmlns:p14="http://schemas.microsoft.com/office/powerpoint/2010/main"/>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6"/>
            <a:ext cx="2057400" cy="480476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6"/>
            <a:ext cx="6115050" cy="480476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79253349"/>
      </p:ext>
    </p:extLst>
  </p:cSld>
  <p:clrMapOvr>
    <a:masterClrMapping/>
  </p:clrMapOvr>
  <p:transition xmlns:p14="http://schemas.microsoft.com/office/powerpoint/2010/main"/>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110041094"/>
      </p:ext>
    </p:extLst>
  </p:cSld>
  <p:clrMapOvr>
    <a:masterClrMapping/>
  </p:clrMapOvr>
  <p:transition xmlns:p14="http://schemas.microsoft.com/office/powerpoint/2010/main"/>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70723977"/>
      </p:ext>
    </p:extLst>
  </p:cSld>
  <p:clrMapOvr>
    <a:masterClrMapping/>
  </p:clrMapOvr>
  <p:transition xmlns:p14="http://schemas.microsoft.com/office/powerpoint/2010/main"/>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29572885"/>
      </p:ext>
    </p:extLst>
  </p:cSld>
  <p:clrMapOvr>
    <a:masterClrMapping/>
  </p:clrMapOvr>
  <p:transition xmlns:p14="http://schemas.microsoft.com/office/powerpoint/2010/main"/>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92100420"/>
      </p:ext>
    </p:extLst>
  </p:cSld>
  <p:clrMapOvr>
    <a:masterClrMapping/>
  </p:clrMapOvr>
  <p:transition xmlns:p14="http://schemas.microsoft.com/office/powerpoint/2010/main"/>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04482185"/>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Two Content">
    <p:spTree>
      <p:nvGrpSpPr>
        <p:cNvPr id="1" name=""/>
        <p:cNvGrpSpPr/>
        <p:nvPr/>
      </p:nvGrpSpPr>
      <p:grpSpPr>
        <a:xfrm>
          <a:off x="0" y="0"/>
          <a:ext cx="0" cy="0"/>
          <a:chOff x="0" y="0"/>
          <a:chExt cx="0" cy="0"/>
        </a:xfrm>
      </p:grpSpPr>
      <p:cxnSp>
        <p:nvCxnSpPr>
          <p:cNvPr id="8" name="Straight Connector 7"/>
          <p:cNvCxnSpPr/>
          <p:nvPr userDrawn="1"/>
        </p:nvCxnSpPr>
        <p:spPr>
          <a:xfrm>
            <a:off x="266700" y="742950"/>
            <a:ext cx="85725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hasCustomPrompt="1"/>
          </p:nvPr>
        </p:nvSpPr>
        <p:spPr>
          <a:xfrm>
            <a:off x="266700" y="152400"/>
            <a:ext cx="7048500" cy="59055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240131686"/>
      </p:ext>
    </p:extLst>
  </p:cSld>
  <p:clrMapOvr>
    <a:masterClrMapping/>
  </p:clrMapOvr>
  <p:timing>
    <p:tnLst>
      <p:par>
        <p:cTn xmlns:p14="http://schemas.microsoft.com/office/powerpoint/2010/mai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04465297"/>
      </p:ext>
    </p:extLst>
  </p:cSld>
  <p:clrMapOvr>
    <a:masterClrMapping/>
  </p:clrMapOvr>
  <p:transition xmlns:p14="http://schemas.microsoft.com/office/powerpoint/2010/main"/>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30164937"/>
      </p:ext>
    </p:extLst>
  </p:cSld>
  <p:clrMapOvr>
    <a:masterClrMapping/>
  </p:clrMapOvr>
  <p:transition xmlns:p14="http://schemas.microsoft.com/office/powerpoint/2010/main"/>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04911549"/>
      </p:ext>
    </p:extLst>
  </p:cSld>
  <p:clrMapOvr>
    <a:masterClrMapping/>
  </p:clrMapOvr>
  <p:transition xmlns:p14="http://schemas.microsoft.com/office/powerpoint/2010/main"/>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Calibri"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804431861"/>
      </p:ext>
    </p:extLst>
  </p:cSld>
  <p:clrMapOvr>
    <a:masterClrMapping/>
  </p:clrMapOvr>
  <p:transition xmlns:p14="http://schemas.microsoft.com/office/powerpoint/2010/mai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7399879"/>
      </p:ext>
    </p:extLst>
  </p:cSld>
  <p:clrMapOvr>
    <a:masterClrMapping/>
  </p:clrMapOvr>
  <p:transition xmlns:p14="http://schemas.microsoft.com/office/powerpoint/2010/main"/>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50236" y="1170385"/>
            <a:ext cx="2096691" cy="34242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58378" y="1170385"/>
            <a:ext cx="6234708" cy="3424238"/>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23333532"/>
      </p:ext>
    </p:extLst>
  </p:cSld>
  <p:clrMapOvr>
    <a:masterClrMapping/>
  </p:clrMapOvr>
  <p:transition xmlns:p14="http://schemas.microsoft.com/office/powerpoint/2010/main"/>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953044926"/>
      </p:ext>
    </p:extLst>
  </p:cSld>
  <p:clrMapOvr>
    <a:masterClrMapping/>
  </p:clrMapOvr>
  <p:transition xmlns:p14="http://schemas.microsoft.com/office/powerpoint/2010/main"/>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18478026"/>
      </p:ext>
    </p:extLst>
  </p:cSld>
  <p:clrMapOvr>
    <a:masterClrMapping/>
  </p:clrMapOvr>
  <p:transition xmlns:p14="http://schemas.microsoft.com/office/powerpoint/2010/main"/>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436323628"/>
      </p:ext>
    </p:extLst>
  </p:cSld>
  <p:clrMapOvr>
    <a:masterClrMapping/>
  </p:clrMapOvr>
  <p:transition xmlns:p14="http://schemas.microsoft.com/office/powerpoint/2010/main"/>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42964"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028106"/>
            <a:ext cx="3700463" cy="4062413"/>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18284582"/>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wo Content">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393700" y="3606800"/>
            <a:ext cx="8445500" cy="958850"/>
          </a:xfrm>
        </p:spPr>
        <p:txBody>
          <a:bodyPr/>
          <a:lstStyle>
            <a:lvl1pPr algn="l">
              <a:defRPr b="0" i="0">
                <a:solidFill>
                  <a:srgbClr val="3186C7"/>
                </a:solidFill>
                <a:latin typeface="Helvetica Light"/>
                <a:cs typeface="Helvetica Light"/>
              </a:defRPr>
            </a:lvl1pPr>
          </a:lstStyle>
          <a:p>
            <a:r>
              <a:rPr lang="en-US" dirty="0" smtClean="0"/>
              <a:t>Title Goes Here</a:t>
            </a:r>
            <a:endParaRPr lang="en-US" dirty="0"/>
          </a:p>
        </p:txBody>
      </p:sp>
    </p:spTree>
    <p:extLst>
      <p:ext uri="{BB962C8B-B14F-4D97-AF65-F5344CB8AC3E}">
        <p14:creationId xmlns:p14="http://schemas.microsoft.com/office/powerpoint/2010/main" val="3203107979"/>
      </p:ext>
    </p:extLst>
  </p:cSld>
  <p:clrMapOvr>
    <a:masterClrMapping/>
  </p:clrMapOvr>
  <p:timing>
    <p:tnLst>
      <p:par>
        <p:cTn xmlns:p14="http://schemas.microsoft.com/office/powerpoint/2010/mai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3024799"/>
      </p:ext>
    </p:extLst>
  </p:cSld>
  <p:clrMapOvr>
    <a:masterClrMapping/>
  </p:clrMapOvr>
  <p:transition xmlns:p14="http://schemas.microsoft.com/office/powerpoint/2010/main"/>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44314761"/>
      </p:ext>
    </p:extLst>
  </p:cSld>
  <p:clrMapOvr>
    <a:masterClrMapping/>
  </p:clrMapOvr>
  <p:transition xmlns:p14="http://schemas.microsoft.com/office/powerpoint/2010/main"/>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4881450"/>
      </p:ext>
    </p:extLst>
  </p:cSld>
  <p:clrMapOvr>
    <a:masterClrMapping/>
  </p:clrMapOvr>
  <p:transition xmlns:p14="http://schemas.microsoft.com/office/powerpoint/2010/main"/>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98113667"/>
      </p:ext>
    </p:extLst>
  </p:cSld>
  <p:clrMapOvr>
    <a:masterClrMapping/>
  </p:clrMapOvr>
  <p:transition xmlns:p14="http://schemas.microsoft.com/office/powerpoint/2010/main"/>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012065158"/>
      </p:ext>
    </p:extLst>
  </p:cSld>
  <p:clrMapOvr>
    <a:masterClrMapping/>
  </p:clrMapOvr>
  <p:transition xmlns:p14="http://schemas.microsoft.com/office/powerpoint/2010/mai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01619313"/>
      </p:ext>
    </p:extLst>
  </p:cSld>
  <p:clrMapOvr>
    <a:masterClrMapping/>
  </p:clrMapOvr>
  <p:transition xmlns:p14="http://schemas.microsoft.com/office/powerpoint/2010/main"/>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489049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0025"/>
            <a:ext cx="6115050" cy="489049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49398420"/>
      </p:ext>
    </p:extLst>
  </p:cSld>
  <p:clrMapOvr>
    <a:masterClrMapping/>
  </p:clrMapOvr>
  <p:transition xmlns:p14="http://schemas.microsoft.com/office/powerpoint/2010/main"/>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900829539"/>
      </p:ext>
    </p:extLst>
  </p:cSld>
  <p:clrMapOvr>
    <a:masterClrMapping/>
  </p:clrMapOvr>
  <p:transition xmlns:p14="http://schemas.microsoft.com/office/powerpoint/2010/main"/>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34640995"/>
      </p:ext>
    </p:extLst>
  </p:cSld>
  <p:clrMapOvr>
    <a:masterClrMapping/>
  </p:clrMapOvr>
  <p:transition xmlns:p14="http://schemas.microsoft.com/office/powerpoint/2010/main"/>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p:spPr>
        <p:txBody>
          <a:bodyPr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313626470"/>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57200" y="965200"/>
            <a:ext cx="2032000" cy="3435350"/>
          </a:xfrm>
        </p:spPr>
        <p:txBody>
          <a:bodyPr/>
          <a:lstStyle>
            <a:lvl1pPr marL="0" indent="0">
              <a:buNone/>
              <a:defRPr sz="2800">
                <a:solidFill>
                  <a:srgbClr val="3186C7"/>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Single Title Here</a:t>
            </a:r>
            <a:endParaRPr lang="en-US" dirty="0"/>
          </a:p>
        </p:txBody>
      </p:sp>
      <p:cxnSp>
        <p:nvCxnSpPr>
          <p:cNvPr id="8" name="Straight Connector 7"/>
          <p:cNvCxnSpPr/>
          <p:nvPr userDrawn="1"/>
        </p:nvCxnSpPr>
        <p:spPr>
          <a:xfrm>
            <a:off x="27432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1311789"/>
      </p:ext>
    </p:extLst>
  </p:cSld>
  <p:clrMapOvr>
    <a:masterClrMapping/>
  </p:clrMapOvr>
  <p:timing>
    <p:tnLst>
      <p:par>
        <p:cTn xmlns:p14="http://schemas.microsoft.com/office/powerpoint/2010/mai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62037" y="1447205"/>
            <a:ext cx="3481388" cy="3695700"/>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5" y="1447205"/>
            <a:ext cx="3481388" cy="3695700"/>
          </a:xfrm>
        </p:spPr>
        <p:txBody>
          <a:bodyPr/>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49417580"/>
      </p:ext>
    </p:extLst>
  </p:cSld>
  <p:clrMapOvr>
    <a:masterClrMapping/>
  </p:clrMapOvr>
  <p:transition xmlns:p14="http://schemas.microsoft.com/office/powerpoint/2010/main"/>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p:spPr>
        <p:txBody>
          <a:bodyPr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p:spPr>
        <p:txBody>
          <a:bodyPr/>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48210277"/>
      </p:ext>
    </p:extLst>
  </p:cSld>
  <p:clrMapOvr>
    <a:masterClrMapping/>
  </p:clrMapOvr>
  <p:transition xmlns:p14="http://schemas.microsoft.com/office/powerpoint/2010/main"/>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01502184"/>
      </p:ext>
    </p:extLst>
  </p:cSld>
  <p:clrMapOvr>
    <a:masterClrMapping/>
  </p:clrMapOvr>
  <p:transition xmlns:p14="http://schemas.microsoft.com/office/powerpoint/2010/main"/>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5382472"/>
      </p:ext>
    </p:extLst>
  </p:cSld>
  <p:clrMapOvr>
    <a:masterClrMapping/>
  </p:clrMapOvr>
  <p:transition xmlns:p14="http://schemas.microsoft.com/office/powerpoint/2010/main"/>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p:spPr>
        <p:txBody>
          <a:bodyPr/>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478401910"/>
      </p:ext>
    </p:extLst>
  </p:cSld>
  <p:clrMapOvr>
    <a:masterClrMapping/>
  </p:clrMapOvr>
  <p:transition xmlns:p14="http://schemas.microsoft.com/office/powerpoint/2010/main"/>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p:spPr>
        <p:txBody>
          <a:bodyPr/>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p:spPr>
        <p:txBody>
          <a:bodyPr/>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923543481"/>
      </p:ext>
    </p:extLst>
  </p:cSld>
  <p:clrMapOvr>
    <a:masterClrMapping/>
  </p:clrMapOvr>
  <p:transition xmlns:p14="http://schemas.microsoft.com/office/powerpoint/2010/main"/>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67036694"/>
      </p:ext>
    </p:extLst>
  </p:cSld>
  <p:clrMapOvr>
    <a:masterClrMapping/>
  </p:clrMapOvr>
  <p:transition xmlns:p14="http://schemas.microsoft.com/office/powerpoint/2010/main"/>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19126"/>
            <a:ext cx="2057400" cy="45237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619126"/>
            <a:ext cx="6115050" cy="45237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97746795"/>
      </p:ext>
    </p:extLst>
  </p:cSld>
  <p:clrMapOvr>
    <a:masterClrMapping/>
  </p:clrMapOvr>
  <p:transition xmlns:p14="http://schemas.microsoft.com/office/powerpoint/2010/main"/>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962478247"/>
      </p:ext>
    </p:extLst>
  </p:cSld>
  <p:clrMapOvr>
    <a:masterClrMapping/>
  </p:clrMapOvr>
  <p:transition xmlns:p14="http://schemas.microsoft.com/office/powerpoint/2010/main"/>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70230724"/>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57200" y="965200"/>
            <a:ext cx="2032000" cy="1536700"/>
          </a:xfrm>
        </p:spPr>
        <p:txBody>
          <a:bodyPr/>
          <a:lstStyle>
            <a:lvl1pPr marL="0" indent="0">
              <a:buNone/>
              <a:defRPr sz="2800">
                <a:solidFill>
                  <a:srgbClr val="3186C7"/>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Title</a:t>
            </a:r>
            <a:endParaRPr lang="en-US" dirty="0"/>
          </a:p>
        </p:txBody>
      </p:sp>
      <p:cxnSp>
        <p:nvCxnSpPr>
          <p:cNvPr id="8" name="Straight Connector 7"/>
          <p:cNvCxnSpPr/>
          <p:nvPr userDrawn="1"/>
        </p:nvCxnSpPr>
        <p:spPr>
          <a:xfrm>
            <a:off x="2743200" y="742950"/>
            <a:ext cx="0" cy="3657600"/>
          </a:xfrm>
          <a:prstGeom prst="line">
            <a:avLst/>
          </a:prstGeom>
        </p:spPr>
        <p:style>
          <a:lnRef idx="1">
            <a:schemeClr val="accent1"/>
          </a:lnRef>
          <a:fillRef idx="0">
            <a:schemeClr val="accent1"/>
          </a:fillRef>
          <a:effectRef idx="0">
            <a:schemeClr val="accent1"/>
          </a:effectRef>
          <a:fontRef idx="minor">
            <a:schemeClr val="tx1"/>
          </a:fontRef>
        </p:style>
      </p:cxnSp>
      <p:sp>
        <p:nvSpPr>
          <p:cNvPr id="7" name="Content Placeholder 2"/>
          <p:cNvSpPr>
            <a:spLocks noGrp="1"/>
          </p:cNvSpPr>
          <p:nvPr>
            <p:ph sz="half" idx="11" hasCustomPrompt="1"/>
          </p:nvPr>
        </p:nvSpPr>
        <p:spPr>
          <a:xfrm>
            <a:off x="457200" y="2667000"/>
            <a:ext cx="2032000" cy="1536700"/>
          </a:xfrm>
        </p:spPr>
        <p:txBody>
          <a:bodyPr/>
          <a:lstStyle>
            <a:lvl1pPr marL="0" indent="0">
              <a:buNone/>
              <a:defRPr sz="2800">
                <a:solidFill>
                  <a:srgbClr val="8C8A8E"/>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Subtitle</a:t>
            </a:r>
            <a:endParaRPr lang="en-US" dirty="0"/>
          </a:p>
        </p:txBody>
      </p:sp>
    </p:spTree>
    <p:extLst>
      <p:ext uri="{BB962C8B-B14F-4D97-AF65-F5344CB8AC3E}">
        <p14:creationId xmlns:p14="http://schemas.microsoft.com/office/powerpoint/2010/main" val="286090983"/>
      </p:ext>
    </p:extLst>
  </p:cSld>
  <p:clrMapOvr>
    <a:masterClrMapping/>
  </p:clrMapOvr>
  <p:timing>
    <p:tnLst>
      <p:par>
        <p:cTn xmlns:p14="http://schemas.microsoft.com/office/powerpoint/2010/mai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206267660"/>
      </p:ext>
    </p:extLst>
  </p:cSld>
  <p:clrMapOvr>
    <a:masterClrMapping/>
  </p:clrMapOvr>
  <p:transition xmlns:p14="http://schemas.microsoft.com/office/powerpoint/2010/main"/>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22504237"/>
      </p:ext>
    </p:extLst>
  </p:cSld>
  <p:clrMapOvr>
    <a:masterClrMapping/>
  </p:clrMapOvr>
  <p:transition xmlns:p14="http://schemas.microsoft.com/office/powerpoint/2010/main"/>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91432825"/>
      </p:ext>
    </p:extLst>
  </p:cSld>
  <p:clrMapOvr>
    <a:masterClrMapping/>
  </p:clrMapOvr>
  <p:transition xmlns:p14="http://schemas.microsoft.com/office/powerpoint/2010/main"/>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91052242"/>
      </p:ext>
    </p:extLst>
  </p:cSld>
  <p:clrMapOvr>
    <a:masterClrMapping/>
  </p:clrMapOvr>
  <p:transition xmlns:p14="http://schemas.microsoft.com/office/powerpoint/2010/main"/>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4489901"/>
      </p:ext>
    </p:extLst>
  </p:cSld>
  <p:clrMapOvr>
    <a:masterClrMapping/>
  </p:clrMapOvr>
  <p:transition xmlns:p14="http://schemas.microsoft.com/office/powerpoint/2010/main"/>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667116115"/>
      </p:ext>
    </p:extLst>
  </p:cSld>
  <p:clrMapOvr>
    <a:masterClrMapping/>
  </p:clrMapOvr>
  <p:transition xmlns:p14="http://schemas.microsoft.com/office/powerpoint/2010/main"/>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574947113"/>
      </p:ext>
    </p:extLst>
  </p:cSld>
  <p:clrMapOvr>
    <a:masterClrMapping/>
  </p:clrMapOvr>
  <p:transition xmlns:p14="http://schemas.microsoft.com/office/powerpoint/2010/main"/>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55397911"/>
      </p:ext>
    </p:extLst>
  </p:cSld>
  <p:clrMapOvr>
    <a:masterClrMapping/>
  </p:clrMapOvr>
  <p:transition xmlns:p14="http://schemas.microsoft.com/office/powerpoint/2010/main"/>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63129"/>
            <a:ext cx="2057400" cy="433149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63129"/>
            <a:ext cx="6115050" cy="433149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24045329"/>
      </p:ext>
    </p:extLst>
  </p:cSld>
  <p:clrMapOvr>
    <a:masterClrMapping/>
  </p:clrMapOvr>
  <p:transition xmlns:p14="http://schemas.microsoft.com/office/powerpoint/2010/main"/>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863757264"/>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8544885"/>
      </p:ext>
    </p:extLst>
  </p:cSld>
  <p:clrMapOvr>
    <a:masterClrMapping/>
  </p:clrMapOvr>
  <p:transition xmlns:p14="http://schemas.microsoft.com/office/powerpoint/2010/main"/>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82010593"/>
      </p:ext>
    </p:extLst>
  </p:cSld>
  <p:clrMapOvr>
    <a:masterClrMapping/>
  </p:clrMapOvr>
  <p:transition xmlns:p14="http://schemas.microsoft.com/office/powerpoint/2010/main"/>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1259640065"/>
      </p:ext>
    </p:extLst>
  </p:cSld>
  <p:clrMapOvr>
    <a:masterClrMapping/>
  </p:clrMapOvr>
  <p:transition xmlns:p14="http://schemas.microsoft.com/office/powerpoint/2010/main"/>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47424967"/>
      </p:ext>
    </p:extLst>
  </p:cSld>
  <p:clrMapOvr>
    <a:masterClrMapping/>
  </p:clrMapOvr>
  <p:transition xmlns:p14="http://schemas.microsoft.com/office/powerpoint/2010/main"/>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24672149"/>
      </p:ext>
    </p:extLst>
  </p:cSld>
  <p:clrMapOvr>
    <a:masterClrMapping/>
  </p:clrMapOvr>
  <p:transition xmlns:p14="http://schemas.microsoft.com/office/powerpoint/2010/main"/>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42266169"/>
      </p:ext>
    </p:extLst>
  </p:cSld>
  <p:clrMapOvr>
    <a:masterClrMapping/>
  </p:clrMapOvr>
  <p:transition xmlns:p14="http://schemas.microsoft.com/office/powerpoint/2010/main"/>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0435633"/>
      </p:ext>
    </p:extLst>
  </p:cSld>
  <p:clrMapOvr>
    <a:masterClrMapping/>
  </p:clrMapOvr>
  <p:transition xmlns:p14="http://schemas.microsoft.com/office/powerpoint/2010/main"/>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843006676"/>
      </p:ext>
    </p:extLst>
  </p:cSld>
  <p:clrMapOvr>
    <a:masterClrMapping/>
  </p:clrMapOvr>
  <p:transition xmlns:p14="http://schemas.microsoft.com/office/powerpoint/2010/main"/>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4136378211"/>
      </p:ext>
    </p:extLst>
  </p:cSld>
  <p:clrMapOvr>
    <a:masterClrMapping/>
  </p:clrMapOvr>
  <p:transition xmlns:p14="http://schemas.microsoft.com/office/powerpoint/2010/main"/>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8476181"/>
      </p:ext>
    </p:extLst>
  </p:cSld>
  <p:clrMapOvr>
    <a:masterClrMapping/>
  </p:clrMapOvr>
  <p:transition xmlns:p14="http://schemas.microsoft.com/office/powerpoint/2010/main"/>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2974" y="263129"/>
            <a:ext cx="2058591" cy="433149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63129"/>
            <a:ext cx="6118622" cy="4331494"/>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85244790"/>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Custom Layou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7025847"/>
      </p:ext>
    </p:extLst>
  </p:cSld>
  <p:clrMapOvr>
    <a:overrideClrMapping bg1="lt1" tx1="dk1" bg2="lt2" tx2="dk2" accent1="accent1" accent2="accent2" accent3="accent3" accent4="accent4" accent5="accent5" accent6="accent6" hlink="hlink" folHlink="folHlink"/>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lIns="34290" tIns="17145" rIns="34290" bIns="17145"/>
          <a:lstStyle>
            <a:lvl1pPr marL="0" indent="0" algn="ctr">
              <a:buNone/>
              <a:defRPr/>
            </a:lvl1pPr>
            <a:lvl2pPr marL="171450" indent="0" algn="ctr">
              <a:buNone/>
              <a:defRPr/>
            </a:lvl2pPr>
            <a:lvl3pPr marL="342900" indent="0" algn="ctr">
              <a:buNone/>
              <a:defRPr/>
            </a:lvl3pPr>
            <a:lvl4pPr marL="514350" indent="0" algn="ctr">
              <a:buNone/>
              <a:defRPr/>
            </a:lvl4pPr>
            <a:lvl5pPr marL="685800" indent="0" algn="ctr">
              <a:buNone/>
              <a:defRPr/>
            </a:lvl5pPr>
            <a:lvl6pPr marL="857250" indent="0" algn="ctr">
              <a:buNone/>
              <a:defRPr/>
            </a:lvl6pPr>
            <a:lvl7pPr marL="1028700" indent="0" algn="ctr">
              <a:buNone/>
              <a:defRPr/>
            </a:lvl7pPr>
            <a:lvl8pPr marL="1200150" indent="0" algn="ctr">
              <a:buNone/>
              <a:defRPr/>
            </a:lvl8pPr>
            <a:lvl9pPr marL="1371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181364807"/>
      </p:ext>
    </p:extLst>
  </p:cSld>
  <p:clrMapOvr>
    <a:masterClrMapping/>
  </p:clrMapOvr>
  <p:transition xmlns:p14="http://schemas.microsoft.com/office/powerpoint/2010/main"/>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93746321"/>
      </p:ext>
    </p:extLst>
  </p:cSld>
  <p:clrMapOvr>
    <a:masterClrMapping/>
  </p:clrMapOvr>
  <p:transition xmlns:p14="http://schemas.microsoft.com/office/powerpoint/2010/main"/>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14" y="3305176"/>
            <a:ext cx="7772400" cy="1021556"/>
          </a:xfrm>
        </p:spPr>
        <p:txBody>
          <a:bodyPr/>
          <a:lstStyle>
            <a:lvl1pPr algn="l">
              <a:defRPr sz="1500" b="1" cap="all"/>
            </a:lvl1pPr>
          </a:lstStyle>
          <a:p>
            <a:r>
              <a:rPr lang="en-US" smtClean="0"/>
              <a:t>Click to edit Master title style</a:t>
            </a:r>
            <a:endParaRPr lang="en-US"/>
          </a:p>
        </p:txBody>
      </p:sp>
      <p:sp>
        <p:nvSpPr>
          <p:cNvPr id="3" name="Text Placeholder 2"/>
          <p:cNvSpPr>
            <a:spLocks noGrp="1"/>
          </p:cNvSpPr>
          <p:nvPr>
            <p:ph type="body" idx="1"/>
          </p:nvPr>
        </p:nvSpPr>
        <p:spPr>
          <a:xfrm>
            <a:off x="722114" y="2180035"/>
            <a:ext cx="7772400" cy="1125141"/>
          </a:xfrm>
          <a:prstGeom prst="rect">
            <a:avLst/>
          </a:prstGeom>
        </p:spPr>
        <p:txBody>
          <a:bodyPr lIns="34290" tIns="17145" rIns="34290" bIns="17145" anchor="b"/>
          <a:lstStyle>
            <a:lvl1pPr marL="0" indent="0">
              <a:buNone/>
              <a:defRPr sz="800"/>
            </a:lvl1pPr>
            <a:lvl2pPr marL="171450" indent="0">
              <a:buNone/>
              <a:defRPr sz="700"/>
            </a:lvl2pPr>
            <a:lvl3pPr marL="342900" indent="0">
              <a:buNone/>
              <a:defRPr sz="600"/>
            </a:lvl3pPr>
            <a:lvl4pPr marL="514350" indent="0">
              <a:buNone/>
              <a:defRPr sz="500"/>
            </a:lvl4pPr>
            <a:lvl5pPr marL="685800" indent="0">
              <a:buNone/>
              <a:defRPr sz="500"/>
            </a:lvl5pPr>
            <a:lvl6pPr marL="857250" indent="0">
              <a:buNone/>
              <a:defRPr sz="500"/>
            </a:lvl6pPr>
            <a:lvl7pPr marL="1028700" indent="0">
              <a:buNone/>
              <a:defRPr sz="500"/>
            </a:lvl7pPr>
            <a:lvl8pPr marL="1200150" indent="0">
              <a:buNone/>
              <a:defRPr sz="500"/>
            </a:lvl8pPr>
            <a:lvl9pPr marL="1371600" indent="0">
              <a:buNone/>
              <a:defRPr sz="500"/>
            </a:lvl9pPr>
          </a:lstStyle>
          <a:p>
            <a:pPr lvl="0"/>
            <a:r>
              <a:rPr lang="en-US" smtClean="0"/>
              <a:t>Click to edit Master text styles</a:t>
            </a:r>
          </a:p>
        </p:txBody>
      </p:sp>
    </p:spTree>
    <p:extLst>
      <p:ext uri="{BB962C8B-B14F-4D97-AF65-F5344CB8AC3E}">
        <p14:creationId xmlns:p14="http://schemas.microsoft.com/office/powerpoint/2010/main" val="3527894339"/>
      </p:ext>
    </p:extLst>
  </p:cSld>
  <p:clrMapOvr>
    <a:masterClrMapping/>
  </p:clrMapOvr>
  <p:transition xmlns:p14="http://schemas.microsoft.com/office/powerpoint/2010/main"/>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2"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0577" y="1200151"/>
            <a:ext cx="4086225" cy="3394472"/>
          </a:xfrm>
          <a:prstGeom prst="rect">
            <a:avLst/>
          </a:prstGeom>
        </p:spPr>
        <p:txBody>
          <a:bodyPr lIns="34290" tIns="17145" rIns="34290" bIns="17145"/>
          <a:lstStyle>
            <a:lvl1pPr>
              <a:defRPr sz="1100"/>
            </a:lvl1pPr>
            <a:lvl2pPr>
              <a:defRPr sz="900"/>
            </a:lvl2pPr>
            <a:lvl3pPr>
              <a:defRPr sz="800"/>
            </a:lvl3pPr>
            <a:lvl4pPr>
              <a:defRPr sz="700"/>
            </a:lvl4pPr>
            <a:lvl5pPr>
              <a:defRPr sz="700"/>
            </a:lvl5pPr>
            <a:lvl6pPr>
              <a:defRPr sz="700"/>
            </a:lvl6pPr>
            <a:lvl7pPr>
              <a:defRPr sz="700"/>
            </a:lvl7pPr>
            <a:lvl8pPr>
              <a:defRPr sz="700"/>
            </a:lvl8pPr>
            <a:lvl9pPr>
              <a:defRPr sz="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43840715"/>
      </p:ext>
    </p:extLst>
  </p:cSld>
  <p:clrMapOvr>
    <a:masterClrMapping/>
  </p:clrMapOvr>
  <p:transition xmlns:p14="http://schemas.microsoft.com/office/powerpoint/2010/main"/>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38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38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224" y="1151335"/>
            <a:ext cx="4041576" cy="479822"/>
          </a:xfrm>
          <a:prstGeom prst="rect">
            <a:avLst/>
          </a:prstGeom>
        </p:spPr>
        <p:txBody>
          <a:bodyPr lIns="34290" tIns="17145" rIns="34290" bIns="17145" anchor="b"/>
          <a:lstStyle>
            <a:lvl1pPr marL="0" indent="0">
              <a:buNone/>
              <a:defRPr sz="900" b="1"/>
            </a:lvl1pPr>
            <a:lvl2pPr marL="171450" indent="0">
              <a:buNone/>
              <a:defRPr sz="800" b="1"/>
            </a:lvl2pPr>
            <a:lvl3pPr marL="342900" indent="0">
              <a:buNone/>
              <a:defRPr sz="700" b="1"/>
            </a:lvl3pPr>
            <a:lvl4pPr marL="514350" indent="0">
              <a:buNone/>
              <a:defRPr sz="600" b="1"/>
            </a:lvl4pPr>
            <a:lvl5pPr marL="685800" indent="0">
              <a:buNone/>
              <a:defRPr sz="600" b="1"/>
            </a:lvl5pPr>
            <a:lvl6pPr marL="857250" indent="0">
              <a:buNone/>
              <a:defRPr sz="600" b="1"/>
            </a:lvl6pPr>
            <a:lvl7pPr marL="1028700" indent="0">
              <a:buNone/>
              <a:defRPr sz="600" b="1"/>
            </a:lvl7pPr>
            <a:lvl8pPr marL="1200150" indent="0">
              <a:buNone/>
              <a:defRPr sz="600" b="1"/>
            </a:lvl8pPr>
            <a:lvl9pPr marL="1371600" indent="0">
              <a:buNone/>
              <a:defRPr sz="600" b="1"/>
            </a:lvl9pPr>
          </a:lstStyle>
          <a:p>
            <a:pPr lvl="0"/>
            <a:r>
              <a:rPr lang="en-US" smtClean="0"/>
              <a:t>Click to edit Master text styles</a:t>
            </a:r>
          </a:p>
        </p:txBody>
      </p:sp>
      <p:sp>
        <p:nvSpPr>
          <p:cNvPr id="6" name="Content Placeholder 5"/>
          <p:cNvSpPr>
            <a:spLocks noGrp="1"/>
          </p:cNvSpPr>
          <p:nvPr>
            <p:ph sz="quarter" idx="4"/>
          </p:nvPr>
        </p:nvSpPr>
        <p:spPr>
          <a:xfrm>
            <a:off x="4645224" y="1631156"/>
            <a:ext cx="4041576" cy="2963466"/>
          </a:xfrm>
          <a:prstGeom prst="rect">
            <a:avLst/>
          </a:prstGeom>
        </p:spPr>
        <p:txBody>
          <a:bodyPr lIns="34290" tIns="17145" rIns="34290" bIns="17145"/>
          <a:lstStyle>
            <a:lvl1pPr>
              <a:defRPr sz="900"/>
            </a:lvl1pPr>
            <a:lvl2pPr>
              <a:defRPr sz="800"/>
            </a:lvl2pPr>
            <a:lvl3pPr>
              <a:defRPr sz="700"/>
            </a:lvl3pPr>
            <a:lvl4pPr>
              <a:defRPr sz="600"/>
            </a:lvl4pPr>
            <a:lvl5pPr>
              <a:defRPr sz="600"/>
            </a:lvl5pPr>
            <a:lvl6pPr>
              <a:defRPr sz="600"/>
            </a:lvl6pPr>
            <a:lvl7pPr>
              <a:defRPr sz="600"/>
            </a:lvl7pPr>
            <a:lvl8pPr>
              <a:defRPr sz="600"/>
            </a:lvl8pPr>
            <a:lvl9pPr>
              <a:defRPr sz="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86775969"/>
      </p:ext>
    </p:extLst>
  </p:cSld>
  <p:clrMapOvr>
    <a:masterClrMapping/>
  </p:clrMapOvr>
  <p:transition xmlns:p14="http://schemas.microsoft.com/office/powerpoint/2010/main"/>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94589165"/>
      </p:ext>
    </p:extLst>
  </p:cSld>
  <p:clrMapOvr>
    <a:masterClrMapping/>
  </p:clrMapOvr>
  <p:transition xmlns:p14="http://schemas.microsoft.com/office/powerpoint/2010/main"/>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19032821"/>
      </p:ext>
    </p:extLst>
  </p:cSld>
  <p:clrMapOvr>
    <a:masterClrMapping/>
  </p:clrMapOvr>
  <p:transition xmlns:p14="http://schemas.microsoft.com/office/powerpoint/2010/main"/>
</p:sldLayout>
</file>

<file path=ppt/slideLayouts/slideLayout9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114" cy="871538"/>
          </a:xfrm>
        </p:spPr>
        <p:txBody>
          <a:bodyPr anchor="b"/>
          <a:lstStyle>
            <a:lvl1pPr algn="l">
              <a:defRPr sz="800" b="1"/>
            </a:lvl1pPr>
          </a:lstStyle>
          <a:p>
            <a:r>
              <a:rPr lang="en-US" smtClean="0"/>
              <a:t>Click to edit Master title style</a:t>
            </a:r>
            <a:endParaRPr lang="en-US"/>
          </a:p>
        </p:txBody>
      </p:sp>
      <p:sp>
        <p:nvSpPr>
          <p:cNvPr id="3" name="Content Placeholder 2"/>
          <p:cNvSpPr>
            <a:spLocks noGrp="1"/>
          </p:cNvSpPr>
          <p:nvPr>
            <p:ph idx="1"/>
          </p:nvPr>
        </p:nvSpPr>
        <p:spPr>
          <a:xfrm>
            <a:off x="3574852" y="204788"/>
            <a:ext cx="5111948" cy="4389834"/>
          </a:xfrm>
          <a:prstGeom prst="rect">
            <a:avLst/>
          </a:prstGeom>
        </p:spPr>
        <p:txBody>
          <a:bodyPr lIns="34290" tIns="17145" rIns="34290" bIns="17145"/>
          <a:lstStyle>
            <a:lvl1pPr>
              <a:defRPr sz="1200"/>
            </a:lvl1pPr>
            <a:lvl2pPr>
              <a:defRPr sz="1100"/>
            </a:lvl2pPr>
            <a:lvl3pPr>
              <a:defRPr sz="900"/>
            </a:lvl3pPr>
            <a:lvl4pPr>
              <a:defRPr sz="800"/>
            </a:lvl4pPr>
            <a:lvl5pPr>
              <a:defRPr sz="800"/>
            </a:lvl5pPr>
            <a:lvl6pPr>
              <a:defRPr sz="800"/>
            </a:lvl6pPr>
            <a:lvl7pPr>
              <a:defRPr sz="800"/>
            </a:lvl7pPr>
            <a:lvl8pPr>
              <a:defRPr sz="800"/>
            </a:lvl8pPr>
            <a:lvl9pPr>
              <a:defRPr sz="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6"/>
            <a:ext cx="3008114" cy="351829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2956300853"/>
      </p:ext>
    </p:extLst>
  </p:cSld>
  <p:clrMapOvr>
    <a:masterClrMapping/>
  </p:clrMapOvr>
  <p:transition xmlns:p14="http://schemas.microsoft.com/office/powerpoint/2010/main"/>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486" y="3600451"/>
            <a:ext cx="5486400" cy="425053"/>
          </a:xfrm>
        </p:spPr>
        <p:txBody>
          <a:bodyPr anchor="b"/>
          <a:lstStyle>
            <a:lvl1pPr algn="l">
              <a:defRPr sz="800" b="1"/>
            </a:lvl1pPr>
          </a:lstStyle>
          <a:p>
            <a:r>
              <a:rPr lang="en-US" smtClean="0"/>
              <a:t>Click to edit Master title style</a:t>
            </a:r>
            <a:endParaRPr lang="en-US"/>
          </a:p>
        </p:txBody>
      </p:sp>
      <p:sp>
        <p:nvSpPr>
          <p:cNvPr id="3" name="Picture Placeholder 2"/>
          <p:cNvSpPr>
            <a:spLocks noGrp="1"/>
          </p:cNvSpPr>
          <p:nvPr>
            <p:ph type="pic" idx="1"/>
          </p:nvPr>
        </p:nvSpPr>
        <p:spPr>
          <a:xfrm>
            <a:off x="1792486" y="459581"/>
            <a:ext cx="5486400" cy="3086100"/>
          </a:xfrm>
          <a:prstGeom prst="rect">
            <a:avLst/>
          </a:prstGeom>
        </p:spPr>
        <p:txBody>
          <a:bodyPr lIns="34290" tIns="17145" rIns="34290" bIns="17145"/>
          <a:lstStyle>
            <a:lvl1pPr marL="0" indent="0">
              <a:buNone/>
              <a:defRPr sz="1200"/>
            </a:lvl1pPr>
            <a:lvl2pPr marL="171450" indent="0">
              <a:buNone/>
              <a:defRPr sz="1100"/>
            </a:lvl2pPr>
            <a:lvl3pPr marL="342900" indent="0">
              <a:buNone/>
              <a:defRPr sz="900"/>
            </a:lvl3pPr>
            <a:lvl4pPr marL="514350" indent="0">
              <a:buNone/>
              <a:defRPr sz="800"/>
            </a:lvl4pPr>
            <a:lvl5pPr marL="685800" indent="0">
              <a:buNone/>
              <a:defRPr sz="800"/>
            </a:lvl5pPr>
            <a:lvl6pPr marL="857250" indent="0">
              <a:buNone/>
              <a:defRPr sz="800"/>
            </a:lvl6pPr>
            <a:lvl7pPr marL="1028700" indent="0">
              <a:buNone/>
              <a:defRPr sz="800"/>
            </a:lvl7pPr>
            <a:lvl8pPr marL="1200150" indent="0">
              <a:buNone/>
              <a:defRPr sz="800"/>
            </a:lvl8pPr>
            <a:lvl9pPr marL="1371600" indent="0">
              <a:buNone/>
              <a:defRPr sz="800"/>
            </a:lvl9pPr>
          </a:lstStyle>
          <a:p>
            <a:pPr lvl="0"/>
            <a:r>
              <a:rPr lang="en-US" noProof="0" smtClean="0">
                <a:sym typeface="Lucida Grande" charset="0"/>
              </a:rPr>
              <a:t>Drag picture to placeholder or click icon to add</a:t>
            </a:r>
          </a:p>
        </p:txBody>
      </p:sp>
      <p:sp>
        <p:nvSpPr>
          <p:cNvPr id="4" name="Text Placeholder 3"/>
          <p:cNvSpPr>
            <a:spLocks noGrp="1"/>
          </p:cNvSpPr>
          <p:nvPr>
            <p:ph type="body" sz="half" idx="2"/>
          </p:nvPr>
        </p:nvSpPr>
        <p:spPr>
          <a:xfrm>
            <a:off x="1792486" y="4025504"/>
            <a:ext cx="5486400" cy="603647"/>
          </a:xfrm>
          <a:prstGeom prst="rect">
            <a:avLst/>
          </a:prstGeom>
        </p:spPr>
        <p:txBody>
          <a:bodyPr lIns="34290" tIns="17145" rIns="34290" bIns="17145"/>
          <a:lstStyle>
            <a:lvl1pPr marL="0" indent="0">
              <a:buNone/>
              <a:defRPr sz="500"/>
            </a:lvl1pPr>
            <a:lvl2pPr marL="171450" indent="0">
              <a:buNone/>
              <a:defRPr sz="500"/>
            </a:lvl2pPr>
            <a:lvl3pPr marL="342900" indent="0">
              <a:buNone/>
              <a:defRPr sz="400"/>
            </a:lvl3pPr>
            <a:lvl4pPr marL="514350" indent="0">
              <a:buNone/>
              <a:defRPr sz="300"/>
            </a:lvl4pPr>
            <a:lvl5pPr marL="685800" indent="0">
              <a:buNone/>
              <a:defRPr sz="300"/>
            </a:lvl5pPr>
            <a:lvl6pPr marL="857250" indent="0">
              <a:buNone/>
              <a:defRPr sz="300"/>
            </a:lvl6pPr>
            <a:lvl7pPr marL="1028700" indent="0">
              <a:buNone/>
              <a:defRPr sz="300"/>
            </a:lvl7pPr>
            <a:lvl8pPr marL="1200150" indent="0">
              <a:buNone/>
              <a:defRPr sz="300"/>
            </a:lvl8pPr>
            <a:lvl9pPr marL="1371600" indent="0">
              <a:buNone/>
              <a:defRPr sz="300"/>
            </a:lvl9pPr>
          </a:lstStyle>
          <a:p>
            <a:pPr lvl="0"/>
            <a:r>
              <a:rPr lang="en-US" smtClean="0"/>
              <a:t>Click to edit Master text styles</a:t>
            </a:r>
          </a:p>
        </p:txBody>
      </p:sp>
    </p:spTree>
    <p:extLst>
      <p:ext uri="{BB962C8B-B14F-4D97-AF65-F5344CB8AC3E}">
        <p14:creationId xmlns:p14="http://schemas.microsoft.com/office/powerpoint/2010/main" val="1528976091"/>
      </p:ext>
    </p:extLst>
  </p:cSld>
  <p:clrMapOvr>
    <a:masterClrMapping/>
  </p:clrMapOvr>
  <p:transition xmlns:p14="http://schemas.microsoft.com/office/powerpoint/2010/main"/>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lIns="34290" tIns="17145" rIns="34290" bIns="17145"/>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10026455"/>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10.xml.rels><?xml version="1.0" encoding="UTF-8" standalone="yes"?>
<Relationships xmlns="http://schemas.openxmlformats.org/package/2006/relationships"><Relationship Id="rId11" Type="http://schemas.openxmlformats.org/officeDocument/2006/relationships/slideLayout" Target="../slideLayouts/slideLayout111.xml"/><Relationship Id="rId12" Type="http://schemas.openxmlformats.org/officeDocument/2006/relationships/theme" Target="../theme/theme10.xml"/><Relationship Id="rId1" Type="http://schemas.openxmlformats.org/officeDocument/2006/relationships/slideLayout" Target="../slideLayouts/slideLayout101.xml"/><Relationship Id="rId2" Type="http://schemas.openxmlformats.org/officeDocument/2006/relationships/slideLayout" Target="../slideLayouts/slideLayout102.xml"/><Relationship Id="rId3" Type="http://schemas.openxmlformats.org/officeDocument/2006/relationships/slideLayout" Target="../slideLayouts/slideLayout103.xml"/><Relationship Id="rId4" Type="http://schemas.openxmlformats.org/officeDocument/2006/relationships/slideLayout" Target="../slideLayouts/slideLayout104.xml"/><Relationship Id="rId5" Type="http://schemas.openxmlformats.org/officeDocument/2006/relationships/slideLayout" Target="../slideLayouts/slideLayout105.xml"/><Relationship Id="rId6" Type="http://schemas.openxmlformats.org/officeDocument/2006/relationships/slideLayout" Target="../slideLayouts/slideLayout106.xml"/><Relationship Id="rId7" Type="http://schemas.openxmlformats.org/officeDocument/2006/relationships/slideLayout" Target="../slideLayouts/slideLayout107.xml"/><Relationship Id="rId8" Type="http://schemas.openxmlformats.org/officeDocument/2006/relationships/slideLayout" Target="../slideLayouts/slideLayout108.xml"/><Relationship Id="rId9" Type="http://schemas.openxmlformats.org/officeDocument/2006/relationships/slideLayout" Target="../slideLayouts/slideLayout109.xml"/><Relationship Id="rId10" Type="http://schemas.openxmlformats.org/officeDocument/2006/relationships/slideLayout" Target="../slideLayouts/slideLayout110.xml"/></Relationships>
</file>

<file path=ppt/slideMasters/_rels/slideMaster11.xml.rels><?xml version="1.0" encoding="UTF-8" standalone="yes"?>
<Relationships xmlns="http://schemas.openxmlformats.org/package/2006/relationships"><Relationship Id="rId11" Type="http://schemas.openxmlformats.org/officeDocument/2006/relationships/slideLayout" Target="../slideLayouts/slideLayout122.xml"/><Relationship Id="rId12" Type="http://schemas.openxmlformats.org/officeDocument/2006/relationships/theme" Target="../theme/theme11.xml"/><Relationship Id="rId1" Type="http://schemas.openxmlformats.org/officeDocument/2006/relationships/slideLayout" Target="../slideLayouts/slideLayout112.xml"/><Relationship Id="rId2" Type="http://schemas.openxmlformats.org/officeDocument/2006/relationships/slideLayout" Target="../slideLayouts/slideLayout113.xml"/><Relationship Id="rId3" Type="http://schemas.openxmlformats.org/officeDocument/2006/relationships/slideLayout" Target="../slideLayouts/slideLayout114.xml"/><Relationship Id="rId4" Type="http://schemas.openxmlformats.org/officeDocument/2006/relationships/slideLayout" Target="../slideLayouts/slideLayout115.xml"/><Relationship Id="rId5" Type="http://schemas.openxmlformats.org/officeDocument/2006/relationships/slideLayout" Target="../slideLayouts/slideLayout116.xml"/><Relationship Id="rId6" Type="http://schemas.openxmlformats.org/officeDocument/2006/relationships/slideLayout" Target="../slideLayouts/slideLayout117.xml"/><Relationship Id="rId7" Type="http://schemas.openxmlformats.org/officeDocument/2006/relationships/slideLayout" Target="../slideLayouts/slideLayout118.xml"/><Relationship Id="rId8" Type="http://schemas.openxmlformats.org/officeDocument/2006/relationships/slideLayout" Target="../slideLayouts/slideLayout119.xml"/><Relationship Id="rId9" Type="http://schemas.openxmlformats.org/officeDocument/2006/relationships/slideLayout" Target="../slideLayouts/slideLayout120.xml"/><Relationship Id="rId10" Type="http://schemas.openxmlformats.org/officeDocument/2006/relationships/slideLayout" Target="../slideLayouts/slideLayout121.xml"/></Relationships>
</file>

<file path=ppt/slideMasters/_rels/slideMaster12.xml.rels><?xml version="1.0" encoding="UTF-8" standalone="yes"?>
<Relationships xmlns="http://schemas.openxmlformats.org/package/2006/relationships"><Relationship Id="rId11" Type="http://schemas.openxmlformats.org/officeDocument/2006/relationships/slideLayout" Target="../slideLayouts/slideLayout133.xml"/><Relationship Id="rId12" Type="http://schemas.openxmlformats.org/officeDocument/2006/relationships/theme" Target="../theme/theme12.xml"/><Relationship Id="rId1" Type="http://schemas.openxmlformats.org/officeDocument/2006/relationships/slideLayout" Target="../slideLayouts/slideLayout123.xml"/><Relationship Id="rId2" Type="http://schemas.openxmlformats.org/officeDocument/2006/relationships/slideLayout" Target="../slideLayouts/slideLayout124.xml"/><Relationship Id="rId3" Type="http://schemas.openxmlformats.org/officeDocument/2006/relationships/slideLayout" Target="../slideLayouts/slideLayout125.xml"/><Relationship Id="rId4" Type="http://schemas.openxmlformats.org/officeDocument/2006/relationships/slideLayout" Target="../slideLayouts/slideLayout126.xml"/><Relationship Id="rId5" Type="http://schemas.openxmlformats.org/officeDocument/2006/relationships/slideLayout" Target="../slideLayouts/slideLayout127.xml"/><Relationship Id="rId6" Type="http://schemas.openxmlformats.org/officeDocument/2006/relationships/slideLayout" Target="../slideLayouts/slideLayout128.xml"/><Relationship Id="rId7" Type="http://schemas.openxmlformats.org/officeDocument/2006/relationships/slideLayout" Target="../slideLayouts/slideLayout129.xml"/><Relationship Id="rId8" Type="http://schemas.openxmlformats.org/officeDocument/2006/relationships/slideLayout" Target="../slideLayouts/slideLayout130.xml"/><Relationship Id="rId9" Type="http://schemas.openxmlformats.org/officeDocument/2006/relationships/slideLayout" Target="../slideLayouts/slideLayout131.xml"/><Relationship Id="rId10" Type="http://schemas.openxmlformats.org/officeDocument/2006/relationships/slideLayout" Target="../slideLayouts/slideLayout132.xml"/></Relationships>
</file>

<file path=ppt/slideMasters/_rels/slideMaster13.xml.rels><?xml version="1.0" encoding="UTF-8" standalone="yes"?>
<Relationships xmlns="http://schemas.openxmlformats.org/package/2006/relationships"><Relationship Id="rId11" Type="http://schemas.openxmlformats.org/officeDocument/2006/relationships/slideLayout" Target="../slideLayouts/slideLayout144.xml"/><Relationship Id="rId12" Type="http://schemas.openxmlformats.org/officeDocument/2006/relationships/theme" Target="../theme/theme13.xml"/><Relationship Id="rId1" Type="http://schemas.openxmlformats.org/officeDocument/2006/relationships/slideLayout" Target="../slideLayouts/slideLayout134.xml"/><Relationship Id="rId2" Type="http://schemas.openxmlformats.org/officeDocument/2006/relationships/slideLayout" Target="../slideLayouts/slideLayout135.xml"/><Relationship Id="rId3" Type="http://schemas.openxmlformats.org/officeDocument/2006/relationships/slideLayout" Target="../slideLayouts/slideLayout136.xml"/><Relationship Id="rId4" Type="http://schemas.openxmlformats.org/officeDocument/2006/relationships/slideLayout" Target="../slideLayouts/slideLayout137.xml"/><Relationship Id="rId5" Type="http://schemas.openxmlformats.org/officeDocument/2006/relationships/slideLayout" Target="../slideLayouts/slideLayout138.xml"/><Relationship Id="rId6" Type="http://schemas.openxmlformats.org/officeDocument/2006/relationships/slideLayout" Target="../slideLayouts/slideLayout139.xml"/><Relationship Id="rId7" Type="http://schemas.openxmlformats.org/officeDocument/2006/relationships/slideLayout" Target="../slideLayouts/slideLayout140.xml"/><Relationship Id="rId8" Type="http://schemas.openxmlformats.org/officeDocument/2006/relationships/slideLayout" Target="../slideLayouts/slideLayout141.xml"/><Relationship Id="rId9" Type="http://schemas.openxmlformats.org/officeDocument/2006/relationships/slideLayout" Target="../slideLayouts/slideLayout142.xml"/><Relationship Id="rId10" Type="http://schemas.openxmlformats.org/officeDocument/2006/relationships/slideLayout" Target="../slideLayouts/slideLayout143.xml"/></Relationships>
</file>

<file path=ppt/slideMasters/_rels/slideMaster14.xml.rels><?xml version="1.0" encoding="UTF-8" standalone="yes"?>
<Relationships xmlns="http://schemas.openxmlformats.org/package/2006/relationships"><Relationship Id="rId11" Type="http://schemas.openxmlformats.org/officeDocument/2006/relationships/slideLayout" Target="../slideLayouts/slideLayout155.xml"/><Relationship Id="rId12" Type="http://schemas.openxmlformats.org/officeDocument/2006/relationships/theme" Target="../theme/theme14.xml"/><Relationship Id="rId1" Type="http://schemas.openxmlformats.org/officeDocument/2006/relationships/slideLayout" Target="../slideLayouts/slideLayout145.xml"/><Relationship Id="rId2" Type="http://schemas.openxmlformats.org/officeDocument/2006/relationships/slideLayout" Target="../slideLayouts/slideLayout146.xml"/><Relationship Id="rId3" Type="http://schemas.openxmlformats.org/officeDocument/2006/relationships/slideLayout" Target="../slideLayouts/slideLayout147.xml"/><Relationship Id="rId4" Type="http://schemas.openxmlformats.org/officeDocument/2006/relationships/slideLayout" Target="../slideLayouts/slideLayout148.xml"/><Relationship Id="rId5" Type="http://schemas.openxmlformats.org/officeDocument/2006/relationships/slideLayout" Target="../slideLayouts/slideLayout149.xml"/><Relationship Id="rId6" Type="http://schemas.openxmlformats.org/officeDocument/2006/relationships/slideLayout" Target="../slideLayouts/slideLayout150.xml"/><Relationship Id="rId7" Type="http://schemas.openxmlformats.org/officeDocument/2006/relationships/slideLayout" Target="../slideLayouts/slideLayout151.xml"/><Relationship Id="rId8" Type="http://schemas.openxmlformats.org/officeDocument/2006/relationships/slideLayout" Target="../slideLayouts/slideLayout152.xml"/><Relationship Id="rId9" Type="http://schemas.openxmlformats.org/officeDocument/2006/relationships/slideLayout" Target="../slideLayouts/slideLayout153.xml"/><Relationship Id="rId10" Type="http://schemas.openxmlformats.org/officeDocument/2006/relationships/slideLayout" Target="../slideLayouts/slideLayout154.xml"/></Relationships>
</file>

<file path=ppt/slideMasters/_rels/slideMaster15.xml.rels><?xml version="1.0" encoding="UTF-8" standalone="yes"?>
<Relationships xmlns="http://schemas.openxmlformats.org/package/2006/relationships"><Relationship Id="rId11" Type="http://schemas.openxmlformats.org/officeDocument/2006/relationships/slideLayout" Target="../slideLayouts/slideLayout166.xml"/><Relationship Id="rId12" Type="http://schemas.openxmlformats.org/officeDocument/2006/relationships/theme" Target="../theme/theme15.xml"/><Relationship Id="rId1" Type="http://schemas.openxmlformats.org/officeDocument/2006/relationships/slideLayout" Target="../slideLayouts/slideLayout156.xml"/><Relationship Id="rId2" Type="http://schemas.openxmlformats.org/officeDocument/2006/relationships/slideLayout" Target="../slideLayouts/slideLayout157.xml"/><Relationship Id="rId3" Type="http://schemas.openxmlformats.org/officeDocument/2006/relationships/slideLayout" Target="../slideLayouts/slideLayout158.xml"/><Relationship Id="rId4" Type="http://schemas.openxmlformats.org/officeDocument/2006/relationships/slideLayout" Target="../slideLayouts/slideLayout159.xml"/><Relationship Id="rId5" Type="http://schemas.openxmlformats.org/officeDocument/2006/relationships/slideLayout" Target="../slideLayouts/slideLayout160.xml"/><Relationship Id="rId6" Type="http://schemas.openxmlformats.org/officeDocument/2006/relationships/slideLayout" Target="../slideLayouts/slideLayout161.xml"/><Relationship Id="rId7" Type="http://schemas.openxmlformats.org/officeDocument/2006/relationships/slideLayout" Target="../slideLayouts/slideLayout162.xml"/><Relationship Id="rId8" Type="http://schemas.openxmlformats.org/officeDocument/2006/relationships/slideLayout" Target="../slideLayouts/slideLayout163.xml"/><Relationship Id="rId9" Type="http://schemas.openxmlformats.org/officeDocument/2006/relationships/slideLayout" Target="../slideLayouts/slideLayout164.xml"/><Relationship Id="rId10" Type="http://schemas.openxmlformats.org/officeDocument/2006/relationships/slideLayout" Target="../slideLayouts/slideLayout165.xml"/></Relationships>
</file>

<file path=ppt/slideMasters/_rels/slideMaster16.xml.rels><?xml version="1.0" encoding="UTF-8" standalone="yes"?>
<Relationships xmlns="http://schemas.openxmlformats.org/package/2006/relationships"><Relationship Id="rId11" Type="http://schemas.openxmlformats.org/officeDocument/2006/relationships/slideLayout" Target="../slideLayouts/slideLayout177.xml"/><Relationship Id="rId12" Type="http://schemas.openxmlformats.org/officeDocument/2006/relationships/theme" Target="../theme/theme16.xml"/><Relationship Id="rId1" Type="http://schemas.openxmlformats.org/officeDocument/2006/relationships/slideLayout" Target="../slideLayouts/slideLayout167.xml"/><Relationship Id="rId2" Type="http://schemas.openxmlformats.org/officeDocument/2006/relationships/slideLayout" Target="../slideLayouts/slideLayout168.xml"/><Relationship Id="rId3" Type="http://schemas.openxmlformats.org/officeDocument/2006/relationships/slideLayout" Target="../slideLayouts/slideLayout169.xml"/><Relationship Id="rId4" Type="http://schemas.openxmlformats.org/officeDocument/2006/relationships/slideLayout" Target="../slideLayouts/slideLayout170.xml"/><Relationship Id="rId5" Type="http://schemas.openxmlformats.org/officeDocument/2006/relationships/slideLayout" Target="../slideLayouts/slideLayout171.xml"/><Relationship Id="rId6" Type="http://schemas.openxmlformats.org/officeDocument/2006/relationships/slideLayout" Target="../slideLayouts/slideLayout172.xml"/><Relationship Id="rId7" Type="http://schemas.openxmlformats.org/officeDocument/2006/relationships/slideLayout" Target="../slideLayouts/slideLayout173.xml"/><Relationship Id="rId8" Type="http://schemas.openxmlformats.org/officeDocument/2006/relationships/slideLayout" Target="../slideLayouts/slideLayout174.xml"/><Relationship Id="rId9" Type="http://schemas.openxmlformats.org/officeDocument/2006/relationships/slideLayout" Target="../slideLayouts/slideLayout175.xml"/><Relationship Id="rId10" Type="http://schemas.openxmlformats.org/officeDocument/2006/relationships/slideLayout" Target="../slideLayouts/slideLayout176.xml"/></Relationships>
</file>

<file path=ppt/slideMasters/_rels/slideMaster17.xml.rels><?xml version="1.0" encoding="UTF-8" standalone="yes"?>
<Relationships xmlns="http://schemas.openxmlformats.org/package/2006/relationships"><Relationship Id="rId11" Type="http://schemas.openxmlformats.org/officeDocument/2006/relationships/slideLayout" Target="../slideLayouts/slideLayout188.xml"/><Relationship Id="rId12" Type="http://schemas.openxmlformats.org/officeDocument/2006/relationships/theme" Target="../theme/theme17.xml"/><Relationship Id="rId13" Type="http://schemas.openxmlformats.org/officeDocument/2006/relationships/image" Target="../media/image6.png"/><Relationship Id="rId1" Type="http://schemas.openxmlformats.org/officeDocument/2006/relationships/slideLayout" Target="../slideLayouts/slideLayout178.xml"/><Relationship Id="rId2" Type="http://schemas.openxmlformats.org/officeDocument/2006/relationships/slideLayout" Target="../slideLayouts/slideLayout179.xml"/><Relationship Id="rId3" Type="http://schemas.openxmlformats.org/officeDocument/2006/relationships/slideLayout" Target="../slideLayouts/slideLayout180.xml"/><Relationship Id="rId4" Type="http://schemas.openxmlformats.org/officeDocument/2006/relationships/slideLayout" Target="../slideLayouts/slideLayout181.xml"/><Relationship Id="rId5" Type="http://schemas.openxmlformats.org/officeDocument/2006/relationships/slideLayout" Target="../slideLayouts/slideLayout182.xml"/><Relationship Id="rId6" Type="http://schemas.openxmlformats.org/officeDocument/2006/relationships/slideLayout" Target="../slideLayouts/slideLayout183.xml"/><Relationship Id="rId7" Type="http://schemas.openxmlformats.org/officeDocument/2006/relationships/slideLayout" Target="../slideLayouts/slideLayout184.xml"/><Relationship Id="rId8" Type="http://schemas.openxmlformats.org/officeDocument/2006/relationships/slideLayout" Target="../slideLayouts/slideLayout185.xml"/><Relationship Id="rId9" Type="http://schemas.openxmlformats.org/officeDocument/2006/relationships/slideLayout" Target="../slideLayouts/slideLayout186.xml"/><Relationship Id="rId10" Type="http://schemas.openxmlformats.org/officeDocument/2006/relationships/slideLayout" Target="../slideLayouts/slideLayout187.xml"/></Relationships>
</file>

<file path=ppt/slideMasters/_rels/slideMaster18.xml.rels><?xml version="1.0" encoding="UTF-8" standalone="yes"?>
<Relationships xmlns="http://schemas.openxmlformats.org/package/2006/relationships"><Relationship Id="rId11" Type="http://schemas.openxmlformats.org/officeDocument/2006/relationships/slideLayout" Target="../slideLayouts/slideLayout199.xml"/><Relationship Id="rId12" Type="http://schemas.openxmlformats.org/officeDocument/2006/relationships/theme" Target="../theme/theme18.xml"/><Relationship Id="rId1" Type="http://schemas.openxmlformats.org/officeDocument/2006/relationships/slideLayout" Target="../slideLayouts/slideLayout189.xml"/><Relationship Id="rId2" Type="http://schemas.openxmlformats.org/officeDocument/2006/relationships/slideLayout" Target="../slideLayouts/slideLayout190.xml"/><Relationship Id="rId3" Type="http://schemas.openxmlformats.org/officeDocument/2006/relationships/slideLayout" Target="../slideLayouts/slideLayout191.xml"/><Relationship Id="rId4" Type="http://schemas.openxmlformats.org/officeDocument/2006/relationships/slideLayout" Target="../slideLayouts/slideLayout192.xml"/><Relationship Id="rId5" Type="http://schemas.openxmlformats.org/officeDocument/2006/relationships/slideLayout" Target="../slideLayouts/slideLayout193.xml"/><Relationship Id="rId6" Type="http://schemas.openxmlformats.org/officeDocument/2006/relationships/slideLayout" Target="../slideLayouts/slideLayout194.xml"/><Relationship Id="rId7" Type="http://schemas.openxmlformats.org/officeDocument/2006/relationships/slideLayout" Target="../slideLayouts/slideLayout195.xml"/><Relationship Id="rId8" Type="http://schemas.openxmlformats.org/officeDocument/2006/relationships/slideLayout" Target="../slideLayouts/slideLayout196.xml"/><Relationship Id="rId9" Type="http://schemas.openxmlformats.org/officeDocument/2006/relationships/slideLayout" Target="../slideLayouts/slideLayout197.xml"/><Relationship Id="rId10" Type="http://schemas.openxmlformats.org/officeDocument/2006/relationships/slideLayout" Target="../slideLayouts/slideLayout198.xml"/></Relationships>
</file>

<file path=ppt/slideMasters/_rels/slideMaster19.xml.rels><?xml version="1.0" encoding="UTF-8" standalone="yes"?>
<Relationships xmlns="http://schemas.openxmlformats.org/package/2006/relationships"><Relationship Id="rId11" Type="http://schemas.openxmlformats.org/officeDocument/2006/relationships/slideLayout" Target="../slideLayouts/slideLayout210.xml"/><Relationship Id="rId12" Type="http://schemas.openxmlformats.org/officeDocument/2006/relationships/theme" Target="../theme/theme19.xml"/><Relationship Id="rId1" Type="http://schemas.openxmlformats.org/officeDocument/2006/relationships/slideLayout" Target="../slideLayouts/slideLayout200.xml"/><Relationship Id="rId2" Type="http://schemas.openxmlformats.org/officeDocument/2006/relationships/slideLayout" Target="../slideLayouts/slideLayout201.xml"/><Relationship Id="rId3" Type="http://schemas.openxmlformats.org/officeDocument/2006/relationships/slideLayout" Target="../slideLayouts/slideLayout202.xml"/><Relationship Id="rId4" Type="http://schemas.openxmlformats.org/officeDocument/2006/relationships/slideLayout" Target="../slideLayouts/slideLayout203.xml"/><Relationship Id="rId5" Type="http://schemas.openxmlformats.org/officeDocument/2006/relationships/slideLayout" Target="../slideLayouts/slideLayout204.xml"/><Relationship Id="rId6" Type="http://schemas.openxmlformats.org/officeDocument/2006/relationships/slideLayout" Target="../slideLayouts/slideLayout205.xml"/><Relationship Id="rId7" Type="http://schemas.openxmlformats.org/officeDocument/2006/relationships/slideLayout" Target="../slideLayouts/slideLayout206.xml"/><Relationship Id="rId8" Type="http://schemas.openxmlformats.org/officeDocument/2006/relationships/slideLayout" Target="../slideLayouts/slideLayout207.xml"/><Relationship Id="rId9" Type="http://schemas.openxmlformats.org/officeDocument/2006/relationships/slideLayout" Target="../slideLayouts/slideLayout208.xml"/><Relationship Id="rId10" Type="http://schemas.openxmlformats.org/officeDocument/2006/relationships/slideLayout" Target="../slideLayouts/slideLayout209.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_rels/slideMaster20.xml.rels><?xml version="1.0" encoding="UTF-8" standalone="yes"?>
<Relationships xmlns="http://schemas.openxmlformats.org/package/2006/relationships"><Relationship Id="rId11" Type="http://schemas.openxmlformats.org/officeDocument/2006/relationships/slideLayout" Target="../slideLayouts/slideLayout221.xml"/><Relationship Id="rId12" Type="http://schemas.openxmlformats.org/officeDocument/2006/relationships/theme" Target="../theme/theme20.xml"/><Relationship Id="rId1" Type="http://schemas.openxmlformats.org/officeDocument/2006/relationships/slideLayout" Target="../slideLayouts/slideLayout211.xml"/><Relationship Id="rId2" Type="http://schemas.openxmlformats.org/officeDocument/2006/relationships/slideLayout" Target="../slideLayouts/slideLayout212.xml"/><Relationship Id="rId3" Type="http://schemas.openxmlformats.org/officeDocument/2006/relationships/slideLayout" Target="../slideLayouts/slideLayout213.xml"/><Relationship Id="rId4" Type="http://schemas.openxmlformats.org/officeDocument/2006/relationships/slideLayout" Target="../slideLayouts/slideLayout214.xml"/><Relationship Id="rId5" Type="http://schemas.openxmlformats.org/officeDocument/2006/relationships/slideLayout" Target="../slideLayouts/slideLayout215.xml"/><Relationship Id="rId6" Type="http://schemas.openxmlformats.org/officeDocument/2006/relationships/slideLayout" Target="../slideLayouts/slideLayout216.xml"/><Relationship Id="rId7" Type="http://schemas.openxmlformats.org/officeDocument/2006/relationships/slideLayout" Target="../slideLayouts/slideLayout217.xml"/><Relationship Id="rId8" Type="http://schemas.openxmlformats.org/officeDocument/2006/relationships/slideLayout" Target="../slideLayouts/slideLayout218.xml"/><Relationship Id="rId9" Type="http://schemas.openxmlformats.org/officeDocument/2006/relationships/slideLayout" Target="../slideLayouts/slideLayout219.xml"/><Relationship Id="rId10" Type="http://schemas.openxmlformats.org/officeDocument/2006/relationships/slideLayout" Target="../slideLayouts/slideLayout220.xml"/></Relationships>
</file>

<file path=ppt/slideMasters/_rels/slideMaster21.xml.rels><?xml version="1.0" encoding="UTF-8" standalone="yes"?>
<Relationships xmlns="http://schemas.openxmlformats.org/package/2006/relationships"><Relationship Id="rId11" Type="http://schemas.openxmlformats.org/officeDocument/2006/relationships/slideLayout" Target="../slideLayouts/slideLayout232.xml"/><Relationship Id="rId12" Type="http://schemas.openxmlformats.org/officeDocument/2006/relationships/theme" Target="../theme/theme21.xml"/><Relationship Id="rId1" Type="http://schemas.openxmlformats.org/officeDocument/2006/relationships/slideLayout" Target="../slideLayouts/slideLayout222.xml"/><Relationship Id="rId2" Type="http://schemas.openxmlformats.org/officeDocument/2006/relationships/slideLayout" Target="../slideLayouts/slideLayout223.xml"/><Relationship Id="rId3" Type="http://schemas.openxmlformats.org/officeDocument/2006/relationships/slideLayout" Target="../slideLayouts/slideLayout224.xml"/><Relationship Id="rId4" Type="http://schemas.openxmlformats.org/officeDocument/2006/relationships/slideLayout" Target="../slideLayouts/slideLayout225.xml"/><Relationship Id="rId5" Type="http://schemas.openxmlformats.org/officeDocument/2006/relationships/slideLayout" Target="../slideLayouts/slideLayout226.xml"/><Relationship Id="rId6" Type="http://schemas.openxmlformats.org/officeDocument/2006/relationships/slideLayout" Target="../slideLayouts/slideLayout227.xml"/><Relationship Id="rId7" Type="http://schemas.openxmlformats.org/officeDocument/2006/relationships/slideLayout" Target="../slideLayouts/slideLayout228.xml"/><Relationship Id="rId8" Type="http://schemas.openxmlformats.org/officeDocument/2006/relationships/slideLayout" Target="../slideLayouts/slideLayout229.xml"/><Relationship Id="rId9" Type="http://schemas.openxmlformats.org/officeDocument/2006/relationships/slideLayout" Target="../slideLayouts/slideLayout230.xml"/><Relationship Id="rId10" Type="http://schemas.openxmlformats.org/officeDocument/2006/relationships/slideLayout" Target="../slideLayouts/slideLayout231.xml"/></Relationships>
</file>

<file path=ppt/slideMasters/_rels/slideMaster22.xml.rels><?xml version="1.0" encoding="UTF-8" standalone="yes"?>
<Relationships xmlns="http://schemas.openxmlformats.org/package/2006/relationships"><Relationship Id="rId11" Type="http://schemas.openxmlformats.org/officeDocument/2006/relationships/slideLayout" Target="../slideLayouts/slideLayout243.xml"/><Relationship Id="rId12" Type="http://schemas.openxmlformats.org/officeDocument/2006/relationships/theme" Target="../theme/theme22.xml"/><Relationship Id="rId1" Type="http://schemas.openxmlformats.org/officeDocument/2006/relationships/slideLayout" Target="../slideLayouts/slideLayout233.xml"/><Relationship Id="rId2" Type="http://schemas.openxmlformats.org/officeDocument/2006/relationships/slideLayout" Target="../slideLayouts/slideLayout234.xml"/><Relationship Id="rId3" Type="http://schemas.openxmlformats.org/officeDocument/2006/relationships/slideLayout" Target="../slideLayouts/slideLayout235.xml"/><Relationship Id="rId4" Type="http://schemas.openxmlformats.org/officeDocument/2006/relationships/slideLayout" Target="../slideLayouts/slideLayout236.xml"/><Relationship Id="rId5" Type="http://schemas.openxmlformats.org/officeDocument/2006/relationships/slideLayout" Target="../slideLayouts/slideLayout237.xml"/><Relationship Id="rId6" Type="http://schemas.openxmlformats.org/officeDocument/2006/relationships/slideLayout" Target="../slideLayouts/slideLayout238.xml"/><Relationship Id="rId7" Type="http://schemas.openxmlformats.org/officeDocument/2006/relationships/slideLayout" Target="../slideLayouts/slideLayout239.xml"/><Relationship Id="rId8" Type="http://schemas.openxmlformats.org/officeDocument/2006/relationships/slideLayout" Target="../slideLayouts/slideLayout240.xml"/><Relationship Id="rId9" Type="http://schemas.openxmlformats.org/officeDocument/2006/relationships/slideLayout" Target="../slideLayouts/slideLayout241.xml"/><Relationship Id="rId10" Type="http://schemas.openxmlformats.org/officeDocument/2006/relationships/slideLayout" Target="../slideLayouts/slideLayout242.xml"/></Relationships>
</file>

<file path=ppt/slideMasters/_rels/slideMaster23.xml.rels><?xml version="1.0" encoding="UTF-8" standalone="yes"?>
<Relationships xmlns="http://schemas.openxmlformats.org/package/2006/relationships"><Relationship Id="rId11" Type="http://schemas.openxmlformats.org/officeDocument/2006/relationships/slideLayout" Target="../slideLayouts/slideLayout254.xml"/><Relationship Id="rId12" Type="http://schemas.openxmlformats.org/officeDocument/2006/relationships/theme" Target="../theme/theme23.xml"/><Relationship Id="rId1" Type="http://schemas.openxmlformats.org/officeDocument/2006/relationships/slideLayout" Target="../slideLayouts/slideLayout244.xml"/><Relationship Id="rId2" Type="http://schemas.openxmlformats.org/officeDocument/2006/relationships/slideLayout" Target="../slideLayouts/slideLayout245.xml"/><Relationship Id="rId3" Type="http://schemas.openxmlformats.org/officeDocument/2006/relationships/slideLayout" Target="../slideLayouts/slideLayout246.xml"/><Relationship Id="rId4" Type="http://schemas.openxmlformats.org/officeDocument/2006/relationships/slideLayout" Target="../slideLayouts/slideLayout247.xml"/><Relationship Id="rId5" Type="http://schemas.openxmlformats.org/officeDocument/2006/relationships/slideLayout" Target="../slideLayouts/slideLayout248.xml"/><Relationship Id="rId6" Type="http://schemas.openxmlformats.org/officeDocument/2006/relationships/slideLayout" Target="../slideLayouts/slideLayout249.xml"/><Relationship Id="rId7" Type="http://schemas.openxmlformats.org/officeDocument/2006/relationships/slideLayout" Target="../slideLayouts/slideLayout250.xml"/><Relationship Id="rId8" Type="http://schemas.openxmlformats.org/officeDocument/2006/relationships/slideLayout" Target="../slideLayouts/slideLayout251.xml"/><Relationship Id="rId9" Type="http://schemas.openxmlformats.org/officeDocument/2006/relationships/slideLayout" Target="../slideLayouts/slideLayout252.xml"/><Relationship Id="rId10" Type="http://schemas.openxmlformats.org/officeDocument/2006/relationships/slideLayout" Target="../slideLayouts/slideLayout253.xml"/></Relationships>
</file>

<file path=ppt/slideMasters/_rels/slideMaster24.xml.rels><?xml version="1.0" encoding="UTF-8" standalone="yes"?>
<Relationships xmlns="http://schemas.openxmlformats.org/package/2006/relationships"><Relationship Id="rId11" Type="http://schemas.openxmlformats.org/officeDocument/2006/relationships/slideLayout" Target="../slideLayouts/slideLayout265.xml"/><Relationship Id="rId12" Type="http://schemas.openxmlformats.org/officeDocument/2006/relationships/theme" Target="../theme/theme24.xml"/><Relationship Id="rId1" Type="http://schemas.openxmlformats.org/officeDocument/2006/relationships/slideLayout" Target="../slideLayouts/slideLayout255.xml"/><Relationship Id="rId2" Type="http://schemas.openxmlformats.org/officeDocument/2006/relationships/slideLayout" Target="../slideLayouts/slideLayout256.xml"/><Relationship Id="rId3" Type="http://schemas.openxmlformats.org/officeDocument/2006/relationships/slideLayout" Target="../slideLayouts/slideLayout257.xml"/><Relationship Id="rId4" Type="http://schemas.openxmlformats.org/officeDocument/2006/relationships/slideLayout" Target="../slideLayouts/slideLayout258.xml"/><Relationship Id="rId5" Type="http://schemas.openxmlformats.org/officeDocument/2006/relationships/slideLayout" Target="../slideLayouts/slideLayout259.xml"/><Relationship Id="rId6" Type="http://schemas.openxmlformats.org/officeDocument/2006/relationships/slideLayout" Target="../slideLayouts/slideLayout260.xml"/><Relationship Id="rId7" Type="http://schemas.openxmlformats.org/officeDocument/2006/relationships/slideLayout" Target="../slideLayouts/slideLayout261.xml"/><Relationship Id="rId8" Type="http://schemas.openxmlformats.org/officeDocument/2006/relationships/slideLayout" Target="../slideLayouts/slideLayout262.xml"/><Relationship Id="rId9" Type="http://schemas.openxmlformats.org/officeDocument/2006/relationships/slideLayout" Target="../slideLayouts/slideLayout263.xml"/><Relationship Id="rId10" Type="http://schemas.openxmlformats.org/officeDocument/2006/relationships/slideLayout" Target="../slideLayouts/slideLayout264.xml"/></Relationships>
</file>

<file path=ppt/slideMasters/_rels/slideMaster25.xml.rels><?xml version="1.0" encoding="UTF-8" standalone="yes"?>
<Relationships xmlns="http://schemas.openxmlformats.org/package/2006/relationships"><Relationship Id="rId11" Type="http://schemas.openxmlformats.org/officeDocument/2006/relationships/slideLayout" Target="../slideLayouts/slideLayout276.xml"/><Relationship Id="rId12" Type="http://schemas.openxmlformats.org/officeDocument/2006/relationships/theme" Target="../theme/theme25.xml"/><Relationship Id="rId1" Type="http://schemas.openxmlformats.org/officeDocument/2006/relationships/slideLayout" Target="../slideLayouts/slideLayout266.xml"/><Relationship Id="rId2" Type="http://schemas.openxmlformats.org/officeDocument/2006/relationships/slideLayout" Target="../slideLayouts/slideLayout267.xml"/><Relationship Id="rId3" Type="http://schemas.openxmlformats.org/officeDocument/2006/relationships/slideLayout" Target="../slideLayouts/slideLayout268.xml"/><Relationship Id="rId4" Type="http://schemas.openxmlformats.org/officeDocument/2006/relationships/slideLayout" Target="../slideLayouts/slideLayout269.xml"/><Relationship Id="rId5" Type="http://schemas.openxmlformats.org/officeDocument/2006/relationships/slideLayout" Target="../slideLayouts/slideLayout270.xml"/><Relationship Id="rId6" Type="http://schemas.openxmlformats.org/officeDocument/2006/relationships/slideLayout" Target="../slideLayouts/slideLayout271.xml"/><Relationship Id="rId7" Type="http://schemas.openxmlformats.org/officeDocument/2006/relationships/slideLayout" Target="../slideLayouts/slideLayout272.xml"/><Relationship Id="rId8" Type="http://schemas.openxmlformats.org/officeDocument/2006/relationships/slideLayout" Target="../slideLayouts/slideLayout273.xml"/><Relationship Id="rId9" Type="http://schemas.openxmlformats.org/officeDocument/2006/relationships/slideLayout" Target="../slideLayouts/slideLayout274.xml"/><Relationship Id="rId10" Type="http://schemas.openxmlformats.org/officeDocument/2006/relationships/slideLayout" Target="../slideLayouts/slideLayout275.xml"/></Relationships>
</file>

<file path=ppt/slideMasters/_rels/slideMaster26.xml.rels><?xml version="1.0" encoding="UTF-8" standalone="yes"?>
<Relationships xmlns="http://schemas.openxmlformats.org/package/2006/relationships"><Relationship Id="rId11" Type="http://schemas.openxmlformats.org/officeDocument/2006/relationships/slideLayout" Target="../slideLayouts/slideLayout287.xml"/><Relationship Id="rId12" Type="http://schemas.openxmlformats.org/officeDocument/2006/relationships/theme" Target="../theme/theme26.xml"/><Relationship Id="rId1" Type="http://schemas.openxmlformats.org/officeDocument/2006/relationships/slideLayout" Target="../slideLayouts/slideLayout277.xml"/><Relationship Id="rId2" Type="http://schemas.openxmlformats.org/officeDocument/2006/relationships/slideLayout" Target="../slideLayouts/slideLayout278.xml"/><Relationship Id="rId3" Type="http://schemas.openxmlformats.org/officeDocument/2006/relationships/slideLayout" Target="../slideLayouts/slideLayout279.xml"/><Relationship Id="rId4" Type="http://schemas.openxmlformats.org/officeDocument/2006/relationships/slideLayout" Target="../slideLayouts/slideLayout280.xml"/><Relationship Id="rId5" Type="http://schemas.openxmlformats.org/officeDocument/2006/relationships/slideLayout" Target="../slideLayouts/slideLayout281.xml"/><Relationship Id="rId6" Type="http://schemas.openxmlformats.org/officeDocument/2006/relationships/slideLayout" Target="../slideLayouts/slideLayout282.xml"/><Relationship Id="rId7" Type="http://schemas.openxmlformats.org/officeDocument/2006/relationships/slideLayout" Target="../slideLayouts/slideLayout283.xml"/><Relationship Id="rId8" Type="http://schemas.openxmlformats.org/officeDocument/2006/relationships/slideLayout" Target="../slideLayouts/slideLayout284.xml"/><Relationship Id="rId9" Type="http://schemas.openxmlformats.org/officeDocument/2006/relationships/slideLayout" Target="../slideLayouts/slideLayout285.xml"/><Relationship Id="rId10" Type="http://schemas.openxmlformats.org/officeDocument/2006/relationships/slideLayout" Target="../slideLayouts/slideLayout286.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4.xml"/><Relationship Id="rId12" Type="http://schemas.openxmlformats.org/officeDocument/2006/relationships/theme" Target="../theme/theme3.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5.xml"/><Relationship Id="rId12" Type="http://schemas.openxmlformats.org/officeDocument/2006/relationships/theme" Target="../theme/theme4.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6.xml"/><Relationship Id="rId12" Type="http://schemas.openxmlformats.org/officeDocument/2006/relationships/theme" Target="../theme/theme5.xml"/><Relationship Id="rId1" Type="http://schemas.openxmlformats.org/officeDocument/2006/relationships/slideLayout" Target="../slideLayouts/slideLayout46.xml"/><Relationship Id="rId2" Type="http://schemas.openxmlformats.org/officeDocument/2006/relationships/slideLayout" Target="../slideLayouts/slideLayout47.xml"/><Relationship Id="rId3" Type="http://schemas.openxmlformats.org/officeDocument/2006/relationships/slideLayout" Target="../slideLayouts/slideLayout48.xml"/><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67.xml"/><Relationship Id="rId12" Type="http://schemas.openxmlformats.org/officeDocument/2006/relationships/theme" Target="../theme/theme6.xml"/><Relationship Id="rId1" Type="http://schemas.openxmlformats.org/officeDocument/2006/relationships/slideLayout" Target="../slideLayouts/slideLayout57.xml"/><Relationship Id="rId2" Type="http://schemas.openxmlformats.org/officeDocument/2006/relationships/slideLayout" Target="../slideLayouts/slideLayout58.xml"/><Relationship Id="rId3" Type="http://schemas.openxmlformats.org/officeDocument/2006/relationships/slideLayout" Target="../slideLayouts/slideLayout59.xml"/><Relationship Id="rId4" Type="http://schemas.openxmlformats.org/officeDocument/2006/relationships/slideLayout" Target="../slideLayouts/slideLayout60.xml"/><Relationship Id="rId5" Type="http://schemas.openxmlformats.org/officeDocument/2006/relationships/slideLayout" Target="../slideLayouts/slideLayout61.xml"/><Relationship Id="rId6" Type="http://schemas.openxmlformats.org/officeDocument/2006/relationships/slideLayout" Target="../slideLayouts/slideLayout62.xml"/><Relationship Id="rId7" Type="http://schemas.openxmlformats.org/officeDocument/2006/relationships/slideLayout" Target="../slideLayouts/slideLayout63.xml"/><Relationship Id="rId8" Type="http://schemas.openxmlformats.org/officeDocument/2006/relationships/slideLayout" Target="../slideLayouts/slideLayout64.xml"/><Relationship Id="rId9" Type="http://schemas.openxmlformats.org/officeDocument/2006/relationships/slideLayout" Target="../slideLayouts/slideLayout65.xml"/><Relationship Id="rId10" Type="http://schemas.openxmlformats.org/officeDocument/2006/relationships/slideLayout" Target="../slideLayouts/slideLayout66.xml"/></Relationships>
</file>

<file path=ppt/slideMasters/_rels/slideMaster7.xml.rels><?xml version="1.0" encoding="UTF-8" standalone="yes"?>
<Relationships xmlns="http://schemas.openxmlformats.org/package/2006/relationships"><Relationship Id="rId11" Type="http://schemas.openxmlformats.org/officeDocument/2006/relationships/slideLayout" Target="../slideLayouts/slideLayout78.xml"/><Relationship Id="rId12" Type="http://schemas.openxmlformats.org/officeDocument/2006/relationships/theme" Target="../theme/theme7.xml"/><Relationship Id="rId1" Type="http://schemas.openxmlformats.org/officeDocument/2006/relationships/slideLayout" Target="../slideLayouts/slideLayout68.xml"/><Relationship Id="rId2" Type="http://schemas.openxmlformats.org/officeDocument/2006/relationships/slideLayout" Target="../slideLayouts/slideLayout69.xml"/><Relationship Id="rId3" Type="http://schemas.openxmlformats.org/officeDocument/2006/relationships/slideLayout" Target="../slideLayouts/slideLayout70.xml"/><Relationship Id="rId4" Type="http://schemas.openxmlformats.org/officeDocument/2006/relationships/slideLayout" Target="../slideLayouts/slideLayout71.xml"/><Relationship Id="rId5" Type="http://schemas.openxmlformats.org/officeDocument/2006/relationships/slideLayout" Target="../slideLayouts/slideLayout72.xml"/><Relationship Id="rId6" Type="http://schemas.openxmlformats.org/officeDocument/2006/relationships/slideLayout" Target="../slideLayouts/slideLayout73.xml"/><Relationship Id="rId7" Type="http://schemas.openxmlformats.org/officeDocument/2006/relationships/slideLayout" Target="../slideLayouts/slideLayout74.xml"/><Relationship Id="rId8" Type="http://schemas.openxmlformats.org/officeDocument/2006/relationships/slideLayout" Target="../slideLayouts/slideLayout75.xml"/><Relationship Id="rId9" Type="http://schemas.openxmlformats.org/officeDocument/2006/relationships/slideLayout" Target="../slideLayouts/slideLayout76.xml"/><Relationship Id="rId10" Type="http://schemas.openxmlformats.org/officeDocument/2006/relationships/slideLayout" Target="../slideLayouts/slideLayout77.xml"/></Relationships>
</file>

<file path=ppt/slideMasters/_rels/slideMaster8.xml.rels><?xml version="1.0" encoding="UTF-8" standalone="yes"?>
<Relationships xmlns="http://schemas.openxmlformats.org/package/2006/relationships"><Relationship Id="rId11" Type="http://schemas.openxmlformats.org/officeDocument/2006/relationships/slideLayout" Target="../slideLayouts/slideLayout89.xml"/><Relationship Id="rId12" Type="http://schemas.openxmlformats.org/officeDocument/2006/relationships/theme" Target="../theme/theme8.xml"/><Relationship Id="rId1" Type="http://schemas.openxmlformats.org/officeDocument/2006/relationships/slideLayout" Target="../slideLayouts/slideLayout79.xml"/><Relationship Id="rId2" Type="http://schemas.openxmlformats.org/officeDocument/2006/relationships/slideLayout" Target="../slideLayouts/slideLayout80.xml"/><Relationship Id="rId3" Type="http://schemas.openxmlformats.org/officeDocument/2006/relationships/slideLayout" Target="../slideLayouts/slideLayout81.xml"/><Relationship Id="rId4" Type="http://schemas.openxmlformats.org/officeDocument/2006/relationships/slideLayout" Target="../slideLayouts/slideLayout82.xml"/><Relationship Id="rId5" Type="http://schemas.openxmlformats.org/officeDocument/2006/relationships/slideLayout" Target="../slideLayouts/slideLayout83.xml"/><Relationship Id="rId6" Type="http://schemas.openxmlformats.org/officeDocument/2006/relationships/slideLayout" Target="../slideLayouts/slideLayout84.xml"/><Relationship Id="rId7" Type="http://schemas.openxmlformats.org/officeDocument/2006/relationships/slideLayout" Target="../slideLayouts/slideLayout85.xml"/><Relationship Id="rId8" Type="http://schemas.openxmlformats.org/officeDocument/2006/relationships/slideLayout" Target="../slideLayouts/slideLayout86.xml"/><Relationship Id="rId9" Type="http://schemas.openxmlformats.org/officeDocument/2006/relationships/slideLayout" Target="../slideLayouts/slideLayout87.xml"/><Relationship Id="rId10" Type="http://schemas.openxmlformats.org/officeDocument/2006/relationships/slideLayout" Target="../slideLayouts/slideLayout88.xml"/></Relationships>
</file>

<file path=ppt/slideMasters/_rels/slideMaster9.xml.rels><?xml version="1.0" encoding="UTF-8" standalone="yes"?>
<Relationships xmlns="http://schemas.openxmlformats.org/package/2006/relationships"><Relationship Id="rId11" Type="http://schemas.openxmlformats.org/officeDocument/2006/relationships/slideLayout" Target="../slideLayouts/slideLayout100.xml"/><Relationship Id="rId12" Type="http://schemas.openxmlformats.org/officeDocument/2006/relationships/theme" Target="../theme/theme9.xml"/><Relationship Id="rId1" Type="http://schemas.openxmlformats.org/officeDocument/2006/relationships/slideLayout" Target="../slideLayouts/slideLayout90.xml"/><Relationship Id="rId2" Type="http://schemas.openxmlformats.org/officeDocument/2006/relationships/slideLayout" Target="../slideLayouts/slideLayout91.xml"/><Relationship Id="rId3" Type="http://schemas.openxmlformats.org/officeDocument/2006/relationships/slideLayout" Target="../slideLayouts/slideLayout92.xml"/><Relationship Id="rId4" Type="http://schemas.openxmlformats.org/officeDocument/2006/relationships/slideLayout" Target="../slideLayouts/slideLayout93.xml"/><Relationship Id="rId5" Type="http://schemas.openxmlformats.org/officeDocument/2006/relationships/slideLayout" Target="../slideLayouts/slideLayout94.xml"/><Relationship Id="rId6" Type="http://schemas.openxmlformats.org/officeDocument/2006/relationships/slideLayout" Target="../slideLayouts/slideLayout95.xml"/><Relationship Id="rId7" Type="http://schemas.openxmlformats.org/officeDocument/2006/relationships/slideLayout" Target="../slideLayouts/slideLayout96.xml"/><Relationship Id="rId8" Type="http://schemas.openxmlformats.org/officeDocument/2006/relationships/slideLayout" Target="../slideLayouts/slideLayout97.xml"/><Relationship Id="rId9" Type="http://schemas.openxmlformats.org/officeDocument/2006/relationships/slideLayout" Target="../slideLayouts/slideLayout98.xml"/><Relationship Id="rId10" Type="http://schemas.openxmlformats.org/officeDocument/2006/relationships/slideLayout" Target="../slideLayouts/slideLayout9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EDF3F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47700" y="206375"/>
            <a:ext cx="8039100" cy="85725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47700" y="1200150"/>
            <a:ext cx="8039100" cy="3394075"/>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8" name="Picture 7" descr="bar.png"/>
          <p:cNvPicPr>
            <a:picLocks noChangeAspect="1"/>
          </p:cNvPicPr>
          <p:nvPr userDrawn="1"/>
        </p:nvPicPr>
        <p:blipFill>
          <a:blip r:embed="rId14" cstate="email">
            <a:extLst>
              <a:ext uri="{28A0092B-C50C-407E-A947-70E740481C1C}">
                <a14:useLocalDpi xmlns:a14="http://schemas.microsoft.com/office/drawing/2010/main" val="0"/>
              </a:ext>
            </a:extLst>
          </a:blip>
          <a:stretch>
            <a:fillRect/>
          </a:stretch>
        </p:blipFill>
        <p:spPr>
          <a:xfrm>
            <a:off x="1" y="5000847"/>
            <a:ext cx="9144000" cy="162306"/>
          </a:xfrm>
          <a:prstGeom prst="rect">
            <a:avLst/>
          </a:prstGeom>
        </p:spPr>
      </p:pic>
    </p:spTree>
    <p:extLst>
      <p:ext uri="{BB962C8B-B14F-4D97-AF65-F5344CB8AC3E}">
        <p14:creationId xmlns:p14="http://schemas.microsoft.com/office/powerpoint/2010/main" val="1085821729"/>
      </p:ext>
    </p:extLst>
  </p:cSld>
  <p:clrMap bg1="lt1" tx1="dk1" bg2="lt2" tx2="dk2" accent1="accent1" accent2="accent2" accent3="accent3" accent4="accent4" accent5="accent5" accent6="accent6" hlink="hlink" folHlink="folHlink"/>
  <p:sldLayoutIdLst>
    <p:sldLayoutId id="2147488660" r:id="rId1"/>
    <p:sldLayoutId id="2147488664" r:id="rId2"/>
    <p:sldLayoutId id="2147488657" r:id="rId3"/>
    <p:sldLayoutId id="2147488665" r:id="rId4"/>
    <p:sldLayoutId id="2147488663" r:id="rId5"/>
    <p:sldLayoutId id="2147488658" r:id="rId6"/>
    <p:sldLayoutId id="2147488661" r:id="rId7"/>
    <p:sldLayoutId id="2147488684" r:id="rId8"/>
    <p:sldLayoutId id="2147488687" r:id="rId9"/>
    <p:sldLayoutId id="2147488721" r:id="rId10"/>
    <p:sldLayoutId id="2147488722" r:id="rId11"/>
    <p:sldLayoutId id="2147488723" r:id="rId12"/>
  </p:sldLayoutIdLst>
  <p:timing>
    <p:tnLst>
      <p:par>
        <p:cTn xmlns:p14="http://schemas.microsoft.com/office/powerpoint/2010/main" id="1" dur="indefinite" restart="never" nodeType="tmRoot"/>
      </p:par>
    </p:tnLst>
  </p:timing>
  <p:txStyles>
    <p:titleStyle>
      <a:lvl1pPr algn="ctr" defTabSz="457200" rtl="0" eaLnBrk="1" latinLnBrk="0" hangingPunct="1">
        <a:spcBef>
          <a:spcPct val="0"/>
        </a:spcBef>
        <a:buNone/>
        <a:defRPr sz="4400" b="0" i="0" kern="1200">
          <a:solidFill>
            <a:schemeClr val="tx1"/>
          </a:solidFill>
          <a:latin typeface="Helvetica Light"/>
          <a:ea typeface="+mj-ea"/>
          <a:cs typeface="Helvetica Light"/>
        </a:defRPr>
      </a:lvl1pPr>
    </p:titleStyle>
    <p:body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18" name="Rectangle 1"/>
          <p:cNvSpPr>
            <a:spLocks noGrp="1" noChangeArrowheads="1"/>
          </p:cNvSpPr>
          <p:nvPr>
            <p:ph type="title"/>
          </p:nvPr>
        </p:nvSpPr>
        <p:spPr bwMode="auto">
          <a:xfrm>
            <a:off x="457200" y="3257550"/>
            <a:ext cx="8229600" cy="520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38" r:id="rId1"/>
    <p:sldLayoutId id="2147488439" r:id="rId2"/>
    <p:sldLayoutId id="2147488440" r:id="rId3"/>
    <p:sldLayoutId id="2147488441" r:id="rId4"/>
    <p:sldLayoutId id="2147488442" r:id="rId5"/>
    <p:sldLayoutId id="2147488443" r:id="rId6"/>
    <p:sldLayoutId id="2147488444" r:id="rId7"/>
    <p:sldLayoutId id="2147488445" r:id="rId8"/>
    <p:sldLayoutId id="2147488446" r:id="rId9"/>
    <p:sldLayoutId id="2147488447" r:id="rId10"/>
    <p:sldLayoutId id="2147488448"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70000"/>
        </a:lnSpc>
        <a:spcBef>
          <a:spcPct val="0"/>
        </a:spcBef>
        <a:spcAft>
          <a:spcPct val="0"/>
        </a:spcAft>
        <a:defRPr sz="2000">
          <a:solidFill>
            <a:srgbClr val="E6E6E6"/>
          </a:solidFill>
          <a:latin typeface="+mn-lt"/>
          <a:ea typeface="+mn-ea"/>
          <a:cs typeface="+mn-cs"/>
          <a:sym typeface="Lucida Grande" charset="0"/>
        </a:defRPr>
      </a:lvl1pPr>
      <a:lvl2pPr marL="219075" indent="-47625" algn="ctr" rtl="0" eaLnBrk="1" fontAlgn="base" hangingPunct="1">
        <a:spcBef>
          <a:spcPts val="675"/>
        </a:spcBef>
        <a:spcAft>
          <a:spcPct val="0"/>
        </a:spcAft>
        <a:buSzPct val="100000"/>
        <a:buFont typeface="Arial" charset="0"/>
        <a:buChar char="•"/>
        <a:defRPr sz="2000">
          <a:solidFill>
            <a:srgbClr val="E6E6E6"/>
          </a:solidFill>
          <a:latin typeface="Calibri" charset="0"/>
          <a:ea typeface="+mn-ea"/>
          <a:cs typeface="+mn-cs"/>
          <a:sym typeface="Calibri" charset="0"/>
        </a:defRPr>
      </a:lvl2pPr>
      <a:lvl3pPr marL="390525" indent="-47625" algn="ctr" rtl="0" eaLnBrk="1" fontAlgn="base" hangingPunct="1">
        <a:spcBef>
          <a:spcPts val="563"/>
        </a:spcBef>
        <a:spcAft>
          <a:spcPct val="0"/>
        </a:spcAft>
        <a:buSzPct val="100000"/>
        <a:buFont typeface="Arial" charset="0"/>
        <a:buChar char="•"/>
        <a:defRPr sz="2000">
          <a:solidFill>
            <a:srgbClr val="E6E6E6"/>
          </a:solidFill>
          <a:latin typeface="Calibri" charset="0"/>
          <a:ea typeface="+mn-ea"/>
          <a:cs typeface="+mn-cs"/>
          <a:sym typeface="Calibri" charset="0"/>
        </a:defRPr>
      </a:lvl3pPr>
      <a:lvl4pPr marL="5619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4pPr>
      <a:lvl5pPr marL="7334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5pPr>
      <a:lvl6pPr marL="9048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6pPr>
      <a:lvl7pPr marL="10763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7pPr>
      <a:lvl8pPr marL="124777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8pPr>
      <a:lvl9pPr marL="1419225" indent="-47625" algn="ctr" rtl="0" eaLnBrk="1" fontAlgn="base" hangingPunct="1">
        <a:spcBef>
          <a:spcPts val="488"/>
        </a:spcBef>
        <a:spcAft>
          <a:spcPct val="0"/>
        </a:spcAft>
        <a:buSzPct val="100000"/>
        <a:buFont typeface="Arial" charset="0"/>
        <a:buChar char="•"/>
        <a:defRPr sz="2000">
          <a:solidFill>
            <a:srgbClr val="E6E6E6"/>
          </a:solidFill>
          <a:latin typeface="Calibri" charset="0"/>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42" name="Rectangle 1"/>
          <p:cNvSpPr>
            <a:spLocks noGrp="1" noChangeArrowheads="1"/>
          </p:cNvSpPr>
          <p:nvPr>
            <p:ph type="title"/>
          </p:nvPr>
        </p:nvSpPr>
        <p:spPr bwMode="auto">
          <a:xfrm>
            <a:off x="457200" y="3257550"/>
            <a:ext cx="8229600" cy="520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50" r:id="rId1"/>
    <p:sldLayoutId id="2147488451" r:id="rId2"/>
    <p:sldLayoutId id="2147488452" r:id="rId3"/>
    <p:sldLayoutId id="2147488453" r:id="rId4"/>
    <p:sldLayoutId id="2147488454" r:id="rId5"/>
    <p:sldLayoutId id="2147488455" r:id="rId6"/>
    <p:sldLayoutId id="2147488456" r:id="rId7"/>
    <p:sldLayoutId id="2147488457" r:id="rId8"/>
    <p:sldLayoutId id="2147488458" r:id="rId9"/>
    <p:sldLayoutId id="2147488459" r:id="rId10"/>
    <p:sldLayoutId id="2147488460" r:id="rId11"/>
  </p:sldLayoutIdLst>
  <p:transition xmlns:p14="http://schemas.microsoft.com/office/powerpoint/2010/main"/>
  <p:txStyles>
    <p:titleStyle>
      <a:lvl1pPr algn="ctr" rtl="0" eaLnBrk="1" fontAlgn="base" hangingPunct="1">
        <a:spcBef>
          <a:spcPct val="0"/>
        </a:spcBef>
        <a:spcAft>
          <a:spcPct val="0"/>
        </a:spcAft>
        <a:defRPr sz="3200" b="1">
          <a:solidFill>
            <a:srgbClr val="0F243E"/>
          </a:solidFill>
          <a:latin typeface="+mj-lt"/>
          <a:ea typeface="+mj-ea"/>
          <a:cs typeface="+mj-cs"/>
          <a:sym typeface="Lucida Grande" charset="0"/>
        </a:defRPr>
      </a:lvl1pPr>
      <a:lvl2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366092"/>
          </a:solidFill>
          <a:latin typeface="+mn-lt"/>
          <a:ea typeface="+mn-ea"/>
          <a:cs typeface="+mn-cs"/>
          <a:sym typeface="Lucida Grande" charset="0"/>
        </a:defRPr>
      </a:lvl1pPr>
      <a:lvl2pPr marL="219075" indent="-47625" algn="l" rtl="0" eaLnBrk="1" fontAlgn="base" hangingPunct="1">
        <a:spcBef>
          <a:spcPts val="675"/>
        </a:spcBef>
        <a:spcAft>
          <a:spcPct val="0"/>
        </a:spcAft>
        <a:buSzPct val="100000"/>
        <a:buFont typeface="Arial" charset="0"/>
        <a:buChar char="•"/>
        <a:defRPr sz="2000">
          <a:solidFill>
            <a:srgbClr val="366092"/>
          </a:solidFill>
          <a:latin typeface="Calibri" charset="0"/>
          <a:ea typeface="+mn-ea"/>
          <a:cs typeface="+mn-cs"/>
          <a:sym typeface="Calibri" charset="0"/>
        </a:defRPr>
      </a:lvl2pPr>
      <a:lvl3pPr marL="390525" indent="-47625" algn="l" rtl="0" eaLnBrk="1" fontAlgn="base" hangingPunct="1">
        <a:spcBef>
          <a:spcPts val="563"/>
        </a:spcBef>
        <a:spcAft>
          <a:spcPct val="0"/>
        </a:spcAft>
        <a:buSzPct val="100000"/>
        <a:buFont typeface="Arial" charset="0"/>
        <a:buChar char="•"/>
        <a:defRPr sz="2000">
          <a:solidFill>
            <a:srgbClr val="366092"/>
          </a:solidFill>
          <a:latin typeface="Calibri" charset="0"/>
          <a:ea typeface="+mn-ea"/>
          <a:cs typeface="+mn-cs"/>
          <a:sym typeface="Calibri" charset="0"/>
        </a:defRPr>
      </a:lvl3pPr>
      <a:lvl4pPr marL="5619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4pPr>
      <a:lvl5pPr marL="7334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5pPr>
      <a:lvl6pPr marL="9048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6pPr>
      <a:lvl7pPr marL="10763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7pPr>
      <a:lvl8pPr marL="124777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8pPr>
      <a:lvl9pPr marL="1419225" indent="-47625" algn="l" rtl="0" eaLnBrk="1" fontAlgn="base" hangingPunct="1">
        <a:spcBef>
          <a:spcPts val="488"/>
        </a:spcBef>
        <a:spcAft>
          <a:spcPct val="0"/>
        </a:spcAft>
        <a:buSzPct val="100000"/>
        <a:buFont typeface="Arial" charset="0"/>
        <a:buChar char="•"/>
        <a:defRPr sz="2000">
          <a:solidFill>
            <a:srgbClr val="366092"/>
          </a:solidFill>
          <a:latin typeface="Calibri" charset="0"/>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266"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62" r:id="rId1"/>
    <p:sldLayoutId id="2147488463" r:id="rId2"/>
    <p:sldLayoutId id="2147488464" r:id="rId3"/>
    <p:sldLayoutId id="2147488465" r:id="rId4"/>
    <p:sldLayoutId id="2147488466" r:id="rId5"/>
    <p:sldLayoutId id="2147488467" r:id="rId6"/>
    <p:sldLayoutId id="2147488468" r:id="rId7"/>
    <p:sldLayoutId id="2147488469" r:id="rId8"/>
    <p:sldLayoutId id="2147488470" r:id="rId9"/>
    <p:sldLayoutId id="2147488471" r:id="rId10"/>
    <p:sldLayoutId id="2147488472"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E6E6E6"/>
          </a:solidFill>
          <a:latin typeface="+mn-lt"/>
          <a:ea typeface="+mn-ea"/>
          <a:cs typeface="+mn-cs"/>
          <a:sym typeface="Lucida Grande" charset="0"/>
        </a:defRPr>
      </a:lvl1pPr>
      <a:lvl2pPr marL="219075" indent="-47625" algn="l" rtl="0" eaLnBrk="1" fontAlgn="base" hangingPunct="1">
        <a:spcBef>
          <a:spcPts val="675"/>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2pPr>
      <a:lvl3pPr marL="390525" indent="-47625" algn="l" rtl="0" eaLnBrk="1" fontAlgn="base" hangingPunct="1">
        <a:spcBef>
          <a:spcPts val="563"/>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3pPr>
      <a:lvl4pPr marL="5619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4pPr>
      <a:lvl5pPr marL="7334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5pPr>
      <a:lvl6pPr marL="9048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6pPr>
      <a:lvl7pPr marL="10763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7pPr>
      <a:lvl8pPr marL="124777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8pPr>
      <a:lvl9pPr marL="1419225" indent="-47625" algn="l" rtl="0" eaLnBrk="1" fontAlgn="base" hangingPunct="1">
        <a:spcBef>
          <a:spcPts val="488"/>
        </a:spcBef>
        <a:spcAft>
          <a:spcPct val="0"/>
        </a:spcAft>
        <a:buClr>
          <a:srgbClr val="E6E6E6"/>
        </a:buClr>
        <a:buSzPct val="125000"/>
        <a:buFont typeface="Thonburi" charset="0"/>
        <a:buChar char="•"/>
        <a:defRPr sz="1600">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2290"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74" r:id="rId1"/>
    <p:sldLayoutId id="2147488475" r:id="rId2"/>
    <p:sldLayoutId id="2147488476" r:id="rId3"/>
    <p:sldLayoutId id="2147488477" r:id="rId4"/>
    <p:sldLayoutId id="2147488478" r:id="rId5"/>
    <p:sldLayoutId id="2147488479" r:id="rId6"/>
    <p:sldLayoutId id="2147488480" r:id="rId7"/>
    <p:sldLayoutId id="2147488481" r:id="rId8"/>
    <p:sldLayoutId id="2147488482" r:id="rId9"/>
    <p:sldLayoutId id="2147488483" r:id="rId10"/>
    <p:sldLayoutId id="2147488484" r:id="rId11"/>
  </p:sldLayoutIdLst>
  <p:transition xmlns:p14="http://schemas.microsoft.com/office/powerpoint/2010/main"/>
  <p:txStyles>
    <p:titleStyle>
      <a:lvl1pPr algn="ctr" rtl="0" eaLnBrk="1" fontAlgn="base" hangingPunct="1">
        <a:spcBef>
          <a:spcPct val="0"/>
        </a:spcBef>
        <a:spcAft>
          <a:spcPct val="0"/>
        </a:spcAft>
        <a:defRPr sz="3200" b="1">
          <a:solidFill>
            <a:srgbClr val="0F243E"/>
          </a:solidFill>
          <a:latin typeface="+mj-lt"/>
          <a:ea typeface="+mj-ea"/>
          <a:cs typeface="+mj-cs"/>
          <a:sym typeface="Lucida Grande" charset="0"/>
        </a:defRPr>
      </a:lvl1pPr>
      <a:lvl2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366092"/>
          </a:solidFill>
          <a:latin typeface="+mn-lt"/>
          <a:ea typeface="+mn-ea"/>
          <a:cs typeface="+mn-cs"/>
          <a:sym typeface="Lucida Grande" charset="0"/>
        </a:defRPr>
      </a:lvl1pPr>
      <a:lvl2pPr marL="219075" indent="-47625" algn="l" rtl="0" eaLnBrk="1" fontAlgn="base" hangingPunct="1">
        <a:spcBef>
          <a:spcPts val="675"/>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2pPr>
      <a:lvl3pPr marL="390525" indent="-47625" algn="l" rtl="0" eaLnBrk="1" fontAlgn="base" hangingPunct="1">
        <a:spcBef>
          <a:spcPts val="563"/>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3pPr>
      <a:lvl4pPr marL="5619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4pPr>
      <a:lvl5pPr marL="7334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5pPr>
      <a:lvl6pPr marL="9048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6pPr>
      <a:lvl7pPr marL="10763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7pPr>
      <a:lvl8pPr marL="124777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8pPr>
      <a:lvl9pPr marL="1419225" indent="-47625" algn="l" rtl="0" eaLnBrk="1" fontAlgn="base" hangingPunct="1">
        <a:spcBef>
          <a:spcPts val="488"/>
        </a:spcBef>
        <a:spcAft>
          <a:spcPct val="0"/>
        </a:spcAft>
        <a:buClr>
          <a:srgbClr val="366092"/>
        </a:buClr>
        <a:buSzPct val="125000"/>
        <a:buFont typeface="Thonburi" charset="0"/>
        <a:buChar char="•"/>
        <a:defRPr sz="1600">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3314" name="Rectangle 1"/>
          <p:cNvSpPr>
            <a:spLocks noGrp="1" noChangeArrowheads="1"/>
          </p:cNvSpPr>
          <p:nvPr>
            <p:ph type="title"/>
          </p:nvPr>
        </p:nvSpPr>
        <p:spPr bwMode="auto">
          <a:xfrm>
            <a:off x="457200" y="566738"/>
            <a:ext cx="822960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3315" name="Oval 2"/>
          <p:cNvSpPr>
            <a:spLocks/>
          </p:cNvSpPr>
          <p:nvPr/>
        </p:nvSpPr>
        <p:spPr bwMode="auto">
          <a:xfrm>
            <a:off x="5805488" y="2563813"/>
            <a:ext cx="1825625" cy="1825625"/>
          </a:xfrm>
          <a:prstGeom prst="ellipse">
            <a:avLst/>
          </a:prstGeom>
          <a:solidFill>
            <a:schemeClr val="accent1"/>
          </a:solidFill>
          <a:ln>
            <a:noFill/>
          </a:ln>
          <a:extLst>
            <a:ext uri="{91240B29-F687-4f45-9708-019B960494DF}">
              <a14:hiddenLine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13316" name="Oval 3"/>
          <p:cNvSpPr>
            <a:spLocks/>
          </p:cNvSpPr>
          <p:nvPr/>
        </p:nvSpPr>
        <p:spPr bwMode="auto">
          <a:xfrm>
            <a:off x="3660775" y="2560638"/>
            <a:ext cx="1825625" cy="1824037"/>
          </a:xfrm>
          <a:prstGeom prst="ellipse">
            <a:avLst/>
          </a:prstGeom>
          <a:solidFill>
            <a:schemeClr val="accent1"/>
          </a:solidFill>
          <a:ln>
            <a:noFill/>
          </a:ln>
          <a:extLst>
            <a:ext uri="{91240B29-F687-4f45-9708-019B960494DF}">
              <a14:hiddenLine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13317" name="Oval 4"/>
          <p:cNvSpPr>
            <a:spLocks/>
          </p:cNvSpPr>
          <p:nvPr/>
        </p:nvSpPr>
        <p:spPr bwMode="auto">
          <a:xfrm>
            <a:off x="1517650" y="2563813"/>
            <a:ext cx="1825625" cy="1825625"/>
          </a:xfrm>
          <a:prstGeom prst="ellipse">
            <a:avLst/>
          </a:prstGeom>
          <a:solidFill>
            <a:schemeClr val="accent1"/>
          </a:solidFill>
          <a:ln>
            <a:noFill/>
          </a:ln>
          <a:extLst>
            <a:ext uri="{91240B29-F687-4f45-9708-019B960494DF}">
              <a14:hiddenLine xmlns:a14="http://schemas.microsoft.com/office/drawing/2010/main" w="9525">
                <a:solidFill>
                  <a:schemeClr val="tx1"/>
                </a:solidFill>
                <a:round/>
                <a:headEnd/>
                <a:tailEnd/>
              </a14:hiddenLine>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Tree>
  </p:cSld>
  <p:clrMap bg1="lt1" tx1="dk1" bg2="lt2" tx2="dk2" accent1="accent1" accent2="accent2" accent3="accent3" accent4="accent4" accent5="accent5" accent6="accent6" hlink="hlink" folHlink="folHlink"/>
  <p:sldLayoutIdLst>
    <p:sldLayoutId id="2147488486" r:id="rId1"/>
    <p:sldLayoutId id="2147488487" r:id="rId2"/>
    <p:sldLayoutId id="2147488488" r:id="rId3"/>
    <p:sldLayoutId id="2147488489" r:id="rId4"/>
    <p:sldLayoutId id="2147488490" r:id="rId5"/>
    <p:sldLayoutId id="2147488491" r:id="rId6"/>
    <p:sldLayoutId id="2147488492" r:id="rId7"/>
    <p:sldLayoutId id="2147488493" r:id="rId8"/>
    <p:sldLayoutId id="2147488494" r:id="rId9"/>
    <p:sldLayoutId id="2147488495" r:id="rId10"/>
    <p:sldLayoutId id="2147488496"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lnSpc>
          <a:spcPct val="90000"/>
        </a:lnSpc>
        <a:spcBef>
          <a:spcPts val="488"/>
        </a:spcBef>
        <a:spcAft>
          <a:spcPct val="0"/>
        </a:spcAft>
        <a:defRPr sz="2000">
          <a:solidFill>
            <a:srgbClr val="E6E6E6"/>
          </a:solidFill>
          <a:latin typeface="+mn-lt"/>
          <a:ea typeface="+mn-ea"/>
          <a:cs typeface="+mn-cs"/>
          <a:sym typeface="Lucida Grande" charset="0"/>
        </a:defRPr>
      </a:lvl1pPr>
      <a:lvl2pPr marL="219075" indent="-47625" algn="l" rtl="0" eaLnBrk="1" fontAlgn="base" hangingPunct="1">
        <a:spcBef>
          <a:spcPts val="675"/>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2pPr>
      <a:lvl3pPr marL="390525" indent="-47625" algn="l" rtl="0" eaLnBrk="1" fontAlgn="base" hangingPunct="1">
        <a:spcBef>
          <a:spcPts val="563"/>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3pPr>
      <a:lvl4pPr marL="5619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4pPr>
      <a:lvl5pPr marL="7334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5pPr>
      <a:lvl6pPr marL="9048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6pPr>
      <a:lvl7pPr marL="10763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7pPr>
      <a:lvl8pPr marL="124777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8pPr>
      <a:lvl9pPr marL="1419225" indent="-47625" algn="l" rtl="0" eaLnBrk="1" fontAlgn="base" hangingPunct="1">
        <a:spcBef>
          <a:spcPts val="488"/>
        </a:spcBef>
        <a:spcAft>
          <a:spcPct val="0"/>
        </a:spcAft>
        <a:buClr>
          <a:srgbClr val="E6E6E6"/>
        </a:buClr>
        <a:buSzPct val="100000"/>
        <a:buFont typeface="Thonburi" charset="0"/>
        <a:buChar char="•"/>
        <a:defRPr sz="1600">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4338" name="Rectangle 1"/>
          <p:cNvSpPr>
            <a:spLocks noGrp="1" noChangeArrowheads="1"/>
          </p:cNvSpPr>
          <p:nvPr>
            <p:ph type="title"/>
          </p:nvPr>
        </p:nvSpPr>
        <p:spPr bwMode="auto">
          <a:xfrm>
            <a:off x="3314700" y="1574800"/>
            <a:ext cx="5553075" cy="6080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4339" name="Rectangle 2"/>
          <p:cNvSpPr>
            <a:spLocks noGrp="1" noChangeArrowheads="1"/>
          </p:cNvSpPr>
          <p:nvPr>
            <p:ph type="body" idx="1"/>
          </p:nvPr>
        </p:nvSpPr>
        <p:spPr bwMode="auto">
          <a:xfrm>
            <a:off x="3436938" y="2182813"/>
            <a:ext cx="5464175" cy="2435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498" r:id="rId1"/>
    <p:sldLayoutId id="2147488499" r:id="rId2"/>
    <p:sldLayoutId id="2147488500" r:id="rId3"/>
    <p:sldLayoutId id="2147488501" r:id="rId4"/>
    <p:sldLayoutId id="2147488502" r:id="rId5"/>
    <p:sldLayoutId id="2147488503" r:id="rId6"/>
    <p:sldLayoutId id="2147488504" r:id="rId7"/>
    <p:sldLayoutId id="2147488505" r:id="rId8"/>
    <p:sldLayoutId id="2147488506" r:id="rId9"/>
    <p:sldLayoutId id="2147488507" r:id="rId10"/>
    <p:sldLayoutId id="2147488508" r:id="rId11"/>
  </p:sldLayoutIdLst>
  <p:transition xmlns:p14="http://schemas.microsoft.com/office/powerpoint/2010/mai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366092"/>
        </a:buClr>
        <a:buSzPct val="100000"/>
        <a:buFont typeface="Thonburi" charset="0"/>
        <a:buChar char="•"/>
        <a:defRPr sz="2100" b="1">
          <a:solidFill>
            <a:srgbClr val="366092"/>
          </a:solidFill>
          <a:latin typeface="+mn-lt"/>
          <a:ea typeface="+mn-ea"/>
          <a:cs typeface="+mn-cs"/>
          <a:sym typeface="Lucida Grande" charset="0"/>
        </a:defRPr>
      </a:lvl1pPr>
      <a:lvl2pPr marL="573088" indent="-200025" algn="l" rtl="0" eaLnBrk="1" fontAlgn="base" hangingPunct="1">
        <a:spcBef>
          <a:spcPts val="675"/>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2pPr>
      <a:lvl3pPr marL="573088" indent="-200025" algn="l" rtl="0" eaLnBrk="1" fontAlgn="base" hangingPunct="1">
        <a:spcBef>
          <a:spcPts val="563"/>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3pPr>
      <a:lvl4pPr marL="573088"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4pPr>
      <a:lvl5pPr marL="573088"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5pPr>
      <a:lvl6pPr marL="74533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6pPr>
      <a:lvl7pPr marL="91678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7pPr>
      <a:lvl8pPr marL="108823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8pPr>
      <a:lvl9pPr marL="1259681" indent="-200025" algn="l" rtl="0" eaLnBrk="1" fontAlgn="base" hangingPunct="1">
        <a:spcBef>
          <a:spcPts val="488"/>
        </a:spcBef>
        <a:spcAft>
          <a:spcPct val="0"/>
        </a:spcAft>
        <a:buClr>
          <a:srgbClr val="366092"/>
        </a:buClr>
        <a:buSzPct val="34000"/>
        <a:buFont typeface="Thonburi" charset="0"/>
        <a:buChar char="•"/>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5362" name="Rectangle 1"/>
          <p:cNvSpPr>
            <a:spLocks noGrp="1" noChangeArrowheads="1"/>
          </p:cNvSpPr>
          <p:nvPr>
            <p:ph type="title"/>
          </p:nvPr>
        </p:nvSpPr>
        <p:spPr bwMode="auto">
          <a:xfrm>
            <a:off x="3314700" y="1574800"/>
            <a:ext cx="5553075" cy="6080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5363" name="Rectangle 2"/>
          <p:cNvSpPr>
            <a:spLocks noGrp="1" noChangeArrowheads="1"/>
          </p:cNvSpPr>
          <p:nvPr>
            <p:ph type="body" idx="1"/>
          </p:nvPr>
        </p:nvSpPr>
        <p:spPr bwMode="auto">
          <a:xfrm>
            <a:off x="3436938" y="2182813"/>
            <a:ext cx="5464175" cy="2435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10" r:id="rId1"/>
    <p:sldLayoutId id="2147488511" r:id="rId2"/>
    <p:sldLayoutId id="2147488512" r:id="rId3"/>
    <p:sldLayoutId id="2147488513" r:id="rId4"/>
    <p:sldLayoutId id="2147488514" r:id="rId5"/>
    <p:sldLayoutId id="2147488515" r:id="rId6"/>
    <p:sldLayoutId id="2147488516" r:id="rId7"/>
    <p:sldLayoutId id="2147488517" r:id="rId8"/>
    <p:sldLayoutId id="2147488518" r:id="rId9"/>
    <p:sldLayoutId id="2147488519" r:id="rId10"/>
    <p:sldLayoutId id="2147488520" r:id="rId11"/>
  </p:sldLayoutIdLst>
  <p:transition xmlns:p14="http://schemas.microsoft.com/office/powerpoint/2010/mai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488"/>
        </a:spcBef>
        <a:spcAft>
          <a:spcPct val="0"/>
        </a:spcAft>
        <a:defRPr sz="2100" b="1">
          <a:solidFill>
            <a:srgbClr val="366092"/>
          </a:solidFill>
          <a:latin typeface="+mn-lt"/>
          <a:ea typeface="+mn-ea"/>
          <a:cs typeface="+mn-cs"/>
          <a:sym typeface="Lucida Grande" charset="0"/>
        </a:defRPr>
      </a:lvl1pPr>
      <a:lvl2pPr marL="95250" indent="-95250" algn="l" rtl="0" eaLnBrk="1" fontAlgn="base" hangingPunct="1">
        <a:spcBef>
          <a:spcPts val="675"/>
        </a:spcBef>
        <a:spcAft>
          <a:spcPct val="0"/>
        </a:spcAft>
        <a:defRPr sz="2100" b="1">
          <a:solidFill>
            <a:srgbClr val="366092"/>
          </a:solidFill>
          <a:latin typeface="+mn-lt"/>
          <a:ea typeface="+mn-ea"/>
          <a:cs typeface="+mn-cs"/>
          <a:sym typeface="Lucida Grande" charset="0"/>
        </a:defRPr>
      </a:lvl2pPr>
      <a:lvl3pPr marL="95250" indent="-95250" algn="l" rtl="0" eaLnBrk="1" fontAlgn="base" hangingPunct="1">
        <a:spcBef>
          <a:spcPts val="563"/>
        </a:spcBef>
        <a:spcAft>
          <a:spcPct val="0"/>
        </a:spcAft>
        <a:defRPr sz="2100" b="1">
          <a:solidFill>
            <a:srgbClr val="366092"/>
          </a:solidFill>
          <a:latin typeface="+mn-lt"/>
          <a:ea typeface="+mn-ea"/>
          <a:cs typeface="+mn-cs"/>
          <a:sym typeface="Lucida Grande" charset="0"/>
        </a:defRPr>
      </a:lvl3pPr>
      <a:lvl4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4pPr>
      <a:lvl5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5pPr>
      <a:lvl6pPr marL="2667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6pPr>
      <a:lvl7pPr marL="4381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7pPr>
      <a:lvl8pPr marL="6096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8pPr>
      <a:lvl9pPr marL="7810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386" name="Rectangle 1"/>
          <p:cNvSpPr>
            <a:spLocks noGrp="1" noChangeArrowheads="1"/>
          </p:cNvSpPr>
          <p:nvPr>
            <p:ph type="title"/>
          </p:nvPr>
        </p:nvSpPr>
        <p:spPr bwMode="auto">
          <a:xfrm>
            <a:off x="3714750" y="923925"/>
            <a:ext cx="5075238" cy="24479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pic>
        <p:nvPicPr>
          <p:cNvPr id="16387" name="Picture 2"/>
          <p:cNvPicPr>
            <a:picLocks noChangeAspect="1" noChangeArrowheads="1"/>
          </p:cNvPicPr>
          <p:nvPr/>
        </p:nvPicPr>
        <p:blipFill>
          <a:blip r:embed="rId13" cstate="email">
            <a:extLst>
              <a:ext uri="{28A0092B-C50C-407E-A947-70E740481C1C}">
                <a14:useLocalDpi xmlns:a14="http://schemas.microsoft.com/office/drawing/2010/main" val="0"/>
              </a:ext>
            </a:extLst>
          </a:blip>
          <a:srcRect b="36331"/>
          <a:stretch>
            <a:fillRect/>
          </a:stretch>
        </p:blipFill>
        <p:spPr bwMode="auto">
          <a:xfrm>
            <a:off x="6721475" y="4429125"/>
            <a:ext cx="2003425"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chemeClr val="tx1"/>
                </a:solidFill>
                <a:round/>
                <a:headEnd/>
                <a:tailEnd/>
              </a14:hiddenLine>
            </a:ext>
          </a:extLst>
        </p:spPr>
      </p:pic>
    </p:spTree>
  </p:cSld>
  <p:clrMap bg1="lt1" tx1="dk1" bg2="lt2" tx2="dk2" accent1="accent1" accent2="accent2" accent3="accent3" accent4="accent4" accent5="accent5" accent6="accent6" hlink="hlink" folHlink="folHlink"/>
  <p:sldLayoutIdLst>
    <p:sldLayoutId id="2147488522" r:id="rId1"/>
    <p:sldLayoutId id="2147488523" r:id="rId2"/>
    <p:sldLayoutId id="2147488524" r:id="rId3"/>
    <p:sldLayoutId id="2147488525" r:id="rId4"/>
    <p:sldLayoutId id="2147488526" r:id="rId5"/>
    <p:sldLayoutId id="2147488527" r:id="rId6"/>
    <p:sldLayoutId id="2147488528" r:id="rId7"/>
    <p:sldLayoutId id="2147488529" r:id="rId8"/>
    <p:sldLayoutId id="2147488530" r:id="rId9"/>
    <p:sldLayoutId id="2147488531" r:id="rId10"/>
    <p:sldLayoutId id="2147488532" r:id="rId11"/>
  </p:sldLayoutIdLst>
  <p:transition xmlns:p14="http://schemas.microsoft.com/office/powerpoint/2010/main"/>
  <p:txStyles>
    <p:titleStyle>
      <a:lvl1pPr algn="r" rtl="0" eaLnBrk="1" fontAlgn="base" hangingPunct="1">
        <a:spcBef>
          <a:spcPct val="0"/>
        </a:spcBef>
        <a:spcAft>
          <a:spcPct val="0"/>
        </a:spcAft>
        <a:defRPr sz="3600" b="1">
          <a:solidFill>
            <a:srgbClr val="FFFFFF"/>
          </a:solidFill>
          <a:latin typeface="+mj-lt"/>
          <a:ea typeface="+mj-ea"/>
          <a:cs typeface="+mj-cs"/>
          <a:sym typeface="Lucida Grande" charset="0"/>
        </a:defRPr>
      </a:lvl1pPr>
      <a:lvl2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36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450"/>
        </a:spcBef>
        <a:spcAft>
          <a:spcPct val="0"/>
        </a:spcAft>
        <a:defRPr b="1">
          <a:solidFill>
            <a:srgbClr val="0F243E"/>
          </a:solidFill>
          <a:latin typeface="+mn-lt"/>
          <a:ea typeface="+mn-ea"/>
          <a:cs typeface="+mn-cs"/>
          <a:sym typeface="Lucida Grande" charset="0"/>
        </a:defRPr>
      </a:lvl1pPr>
      <a:lvl2pPr marL="92075" indent="-44450" algn="l" rtl="0" eaLnBrk="1" fontAlgn="base" hangingPunct="1">
        <a:spcBef>
          <a:spcPts val="675"/>
        </a:spcBef>
        <a:spcAft>
          <a:spcPct val="0"/>
        </a:spcAft>
        <a:buClr>
          <a:srgbClr val="000000"/>
        </a:buClr>
        <a:buSzPct val="100000"/>
        <a:buFont typeface="Thonburi" charset="0"/>
        <a:buChar char="•"/>
        <a:defRPr b="1">
          <a:solidFill>
            <a:schemeClr val="tx1"/>
          </a:solidFill>
          <a:latin typeface="+mn-lt"/>
          <a:ea typeface="ヒラギノ角ゴ ProN W3" charset="0"/>
          <a:cs typeface="ヒラギノ角ゴ ProN W3" charset="0"/>
          <a:sym typeface="Lucida Grande" charset="0"/>
        </a:defRPr>
      </a:lvl2pPr>
      <a:lvl3pPr marL="185738" indent="-47625" algn="l" rtl="0" eaLnBrk="1" fontAlgn="base" hangingPunct="1">
        <a:spcBef>
          <a:spcPts val="563"/>
        </a:spcBef>
        <a:spcAft>
          <a:spcPct val="0"/>
        </a:spcAft>
        <a:buClr>
          <a:srgbClr val="000000"/>
        </a:buClr>
        <a:buSzPct val="100000"/>
        <a:buFont typeface="Thonburi" charset="0"/>
        <a:buChar char="•"/>
        <a:defRPr sz="1600" b="1">
          <a:solidFill>
            <a:schemeClr val="tx1"/>
          </a:solidFill>
          <a:latin typeface="+mn-lt"/>
          <a:ea typeface="ヒラギノ角ゴ ProN W3" charset="0"/>
          <a:cs typeface="ヒラギノ角ゴ ProN W3" charset="0"/>
          <a:sym typeface="Lucida Grande" charset="0"/>
        </a:defRPr>
      </a:lvl3pPr>
      <a:lvl4pPr marL="285750" indent="-47625" algn="l" rtl="0" eaLnBrk="1" fontAlgn="base" hangingPunct="1">
        <a:spcBef>
          <a:spcPts val="488"/>
        </a:spcBef>
        <a:spcAft>
          <a:spcPct val="0"/>
        </a:spcAft>
        <a:buClr>
          <a:srgbClr val="000000"/>
        </a:buClr>
        <a:buSzPct val="50000"/>
        <a:buFont typeface="Calibri" charset="0"/>
        <a:buChar char="•"/>
        <a:defRPr sz="1400" b="1">
          <a:solidFill>
            <a:schemeClr val="tx1"/>
          </a:solidFill>
          <a:latin typeface="Calibri" charset="0"/>
          <a:ea typeface="ヒラギノ角ゴ ProN W3" charset="0"/>
          <a:cs typeface="ヒラギノ角ゴ ProN W3" charset="0"/>
          <a:sym typeface="Calibri" charset="0"/>
        </a:defRPr>
      </a:lvl4pPr>
      <a:lvl5pPr marL="3810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5pPr>
      <a:lvl6pPr marL="55245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6pPr>
      <a:lvl7pPr marL="7239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7pPr>
      <a:lvl8pPr marL="89535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8pPr>
      <a:lvl9pPr marL="1066800" indent="-47625" algn="l" rtl="0" eaLnBrk="1" fontAlgn="base" hangingPunct="1">
        <a:spcBef>
          <a:spcPts val="488"/>
        </a:spcBef>
        <a:spcAft>
          <a:spcPct val="0"/>
        </a:spcAft>
        <a:buClr>
          <a:srgbClr val="000000"/>
        </a:buClr>
        <a:buSzPct val="100000"/>
        <a:buFont typeface="Calibri" charset="0"/>
        <a:buChar char="•"/>
        <a:defRPr sz="1200" b="1">
          <a:solidFill>
            <a:schemeClr val="tx1"/>
          </a:solidFill>
          <a:latin typeface="Calibri" charset="0"/>
          <a:ea typeface="ヒラギノ角ゴ ProN W3" charset="0"/>
          <a:cs typeface="ヒラギノ角ゴ ProN W3" charset="0"/>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7410" name="Rectangle 1"/>
          <p:cNvSpPr>
            <a:spLocks noGrp="1" noChangeArrowheads="1"/>
          </p:cNvSpPr>
          <p:nvPr>
            <p:ph type="title"/>
          </p:nvPr>
        </p:nvSpPr>
        <p:spPr bwMode="auto">
          <a:xfrm>
            <a:off x="176213" y="1676400"/>
            <a:ext cx="5553075" cy="4683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7411" name="Rectangle 2"/>
          <p:cNvSpPr>
            <a:spLocks noGrp="1" noChangeArrowheads="1"/>
          </p:cNvSpPr>
          <p:nvPr>
            <p:ph type="body" idx="1"/>
          </p:nvPr>
        </p:nvSpPr>
        <p:spPr bwMode="auto">
          <a:xfrm>
            <a:off x="176213" y="2144713"/>
            <a:ext cx="5553075" cy="2397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34" r:id="rId1"/>
    <p:sldLayoutId id="2147488535" r:id="rId2"/>
    <p:sldLayoutId id="2147488536" r:id="rId3"/>
    <p:sldLayoutId id="2147488537" r:id="rId4"/>
    <p:sldLayoutId id="2147488538" r:id="rId5"/>
    <p:sldLayoutId id="2147488539" r:id="rId6"/>
    <p:sldLayoutId id="2147488540" r:id="rId7"/>
    <p:sldLayoutId id="2147488541" r:id="rId8"/>
    <p:sldLayoutId id="2147488542" r:id="rId9"/>
    <p:sldLayoutId id="2147488543" r:id="rId10"/>
    <p:sldLayoutId id="2147488544" r:id="rId11"/>
  </p:sldLayoutIdLst>
  <p:transition xmlns:p14="http://schemas.microsoft.com/office/powerpoint/2010/main"/>
  <p:txStyles>
    <p:titleStyle>
      <a:lvl1pPr algn="l" rtl="0" eaLnBrk="1" fontAlgn="base" hangingPunct="1">
        <a:spcBef>
          <a:spcPct val="0"/>
        </a:spcBef>
        <a:spcAft>
          <a:spcPct val="0"/>
        </a:spcAft>
        <a:defRPr sz="2400" b="1">
          <a:solidFill>
            <a:srgbClr val="0F243E"/>
          </a:solidFill>
          <a:latin typeface="+mj-lt"/>
          <a:ea typeface="+mj-ea"/>
          <a:cs typeface="+mj-cs"/>
          <a:sym typeface="Lucida Grande" charset="0"/>
        </a:defRPr>
      </a:lvl1pPr>
      <a:lvl2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2pPr>
      <a:lvl3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3pPr>
      <a:lvl4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4pPr>
      <a:lvl5pPr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5pPr>
      <a:lvl6pPr marL="1714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6pPr>
      <a:lvl7pPr marL="3429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7pPr>
      <a:lvl8pPr marL="51435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8pPr>
      <a:lvl9pPr marL="685800" algn="l" rtl="0" eaLnBrk="1" fontAlgn="base" hangingPunct="1">
        <a:spcBef>
          <a:spcPct val="0"/>
        </a:spcBef>
        <a:spcAft>
          <a:spcPct val="0"/>
        </a:spcAft>
        <a:defRPr sz="2400" b="1">
          <a:solidFill>
            <a:srgbClr val="0F243E"/>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lnSpc>
          <a:spcPct val="90000"/>
        </a:lnSpc>
        <a:spcBef>
          <a:spcPts val="488"/>
        </a:spcBef>
        <a:spcAft>
          <a:spcPct val="0"/>
        </a:spcAft>
        <a:defRPr sz="2100" b="1">
          <a:solidFill>
            <a:srgbClr val="366092"/>
          </a:solidFill>
          <a:latin typeface="+mn-lt"/>
          <a:ea typeface="+mn-ea"/>
          <a:cs typeface="+mn-cs"/>
          <a:sym typeface="Lucida Grande" charset="0"/>
        </a:defRPr>
      </a:lvl1pPr>
      <a:lvl2pPr marL="95250" indent="-95250" algn="l" rtl="0" eaLnBrk="1" fontAlgn="base" hangingPunct="1">
        <a:spcBef>
          <a:spcPts val="675"/>
        </a:spcBef>
        <a:spcAft>
          <a:spcPct val="0"/>
        </a:spcAft>
        <a:defRPr sz="2100" b="1">
          <a:solidFill>
            <a:srgbClr val="366092"/>
          </a:solidFill>
          <a:latin typeface="+mn-lt"/>
          <a:ea typeface="+mn-ea"/>
          <a:cs typeface="+mn-cs"/>
          <a:sym typeface="Lucida Grande" charset="0"/>
        </a:defRPr>
      </a:lvl2pPr>
      <a:lvl3pPr marL="95250" indent="-95250" algn="l" rtl="0" eaLnBrk="1" fontAlgn="base" hangingPunct="1">
        <a:spcBef>
          <a:spcPts val="563"/>
        </a:spcBef>
        <a:spcAft>
          <a:spcPct val="0"/>
        </a:spcAft>
        <a:defRPr sz="2100" b="1">
          <a:solidFill>
            <a:srgbClr val="366092"/>
          </a:solidFill>
          <a:latin typeface="+mn-lt"/>
          <a:ea typeface="+mn-ea"/>
          <a:cs typeface="+mn-cs"/>
          <a:sym typeface="Lucida Grande" charset="0"/>
        </a:defRPr>
      </a:lvl3pPr>
      <a:lvl4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4pPr>
      <a:lvl5pPr marL="952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5pPr>
      <a:lvl6pPr marL="2667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6pPr>
      <a:lvl7pPr marL="4381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7pPr>
      <a:lvl8pPr marL="60960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8pPr>
      <a:lvl9pPr marL="781050" indent="-95250" algn="l" rtl="0" eaLnBrk="1" fontAlgn="base" hangingPunct="1">
        <a:spcBef>
          <a:spcPts val="488"/>
        </a:spcBef>
        <a:spcAft>
          <a:spcPct val="0"/>
        </a:spcAft>
        <a:defRPr sz="2100" b="1">
          <a:solidFill>
            <a:srgbClr val="366092"/>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434"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8435" name="Rectangle 2"/>
          <p:cNvSpPr>
            <a:spLocks noGrp="1" noChangeArrowheads="1"/>
          </p:cNvSpPr>
          <p:nvPr>
            <p:ph type="body" idx="1"/>
          </p:nvPr>
        </p:nvSpPr>
        <p:spPr bwMode="auto">
          <a:xfrm>
            <a:off x="842963" y="1028700"/>
            <a:ext cx="7458075" cy="4062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46" r:id="rId1"/>
    <p:sldLayoutId id="2147488547" r:id="rId2"/>
    <p:sldLayoutId id="2147488548" r:id="rId3"/>
    <p:sldLayoutId id="2147488549" r:id="rId4"/>
    <p:sldLayoutId id="2147488550" r:id="rId5"/>
    <p:sldLayoutId id="2147488551" r:id="rId6"/>
    <p:sldLayoutId id="2147488552" r:id="rId7"/>
    <p:sldLayoutId id="2147488553" r:id="rId8"/>
    <p:sldLayoutId id="2147488554" r:id="rId9"/>
    <p:sldLayoutId id="2147488555" r:id="rId10"/>
    <p:sldLayoutId id="2147488556"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61601C75-6E3A-0C43-AC78-5185600B4E67}" type="datetimeFigureOut">
              <a:rPr lang="en-US" smtClean="0"/>
              <a:t>2/5/15</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0B10AB41-457F-9A4C-A01C-ACD95B865C12}" type="slidenum">
              <a:rPr lang="en-US" smtClean="0"/>
              <a:t>‹#›</a:t>
            </a:fld>
            <a:endParaRPr lang="en-US"/>
          </a:p>
        </p:txBody>
      </p:sp>
    </p:spTree>
    <p:extLst>
      <p:ext uri="{BB962C8B-B14F-4D97-AF65-F5344CB8AC3E}">
        <p14:creationId xmlns:p14="http://schemas.microsoft.com/office/powerpoint/2010/main" val="2996175191"/>
      </p:ext>
    </p:extLst>
  </p:cSld>
  <p:clrMap bg1="lt1" tx1="dk1" bg2="lt2" tx2="dk2" accent1="accent1" accent2="accent2" accent3="accent3" accent4="accent4" accent5="accent5" accent6="accent6" hlink="hlink" folHlink="folHlink"/>
  <p:sldLayoutIdLst>
    <p:sldLayoutId id="2147488642" r:id="rId1"/>
    <p:sldLayoutId id="2147488643" r:id="rId2"/>
    <p:sldLayoutId id="2147488644" r:id="rId3"/>
    <p:sldLayoutId id="2147488645" r:id="rId4"/>
    <p:sldLayoutId id="2147488646" r:id="rId5"/>
    <p:sldLayoutId id="2147488647" r:id="rId6"/>
    <p:sldLayoutId id="2147488648" r:id="rId7"/>
    <p:sldLayoutId id="2147488649" r:id="rId8"/>
    <p:sldLayoutId id="2147488650" r:id="rId9"/>
    <p:sldLayoutId id="2147488651" r:id="rId10"/>
    <p:sldLayoutId id="2147488652"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458" name="Rectangle 1"/>
          <p:cNvSpPr>
            <a:spLocks noGrp="1" noChangeArrowheads="1"/>
          </p:cNvSpPr>
          <p:nvPr>
            <p:ph type="title"/>
          </p:nvPr>
        </p:nvSpPr>
        <p:spPr bwMode="auto">
          <a:xfrm>
            <a:off x="457200" y="206375"/>
            <a:ext cx="8229600" cy="7413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19459" name="Rectangle 2"/>
          <p:cNvSpPr>
            <a:spLocks noGrp="1" noChangeArrowheads="1"/>
          </p:cNvSpPr>
          <p:nvPr>
            <p:ph type="body" idx="1"/>
          </p:nvPr>
        </p:nvSpPr>
        <p:spPr bwMode="auto">
          <a:xfrm>
            <a:off x="990600" y="985838"/>
            <a:ext cx="7786688" cy="38623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Consolas" charset="0"/>
              </a:rPr>
              <a:t>Click to edit Master text styles</a:t>
            </a:r>
          </a:p>
          <a:p>
            <a:pPr lvl="1"/>
            <a:r>
              <a:rPr lang="en-US" smtClean="0">
                <a:sym typeface="Consolas" charset="0"/>
              </a:rPr>
              <a:t>Second level</a:t>
            </a:r>
          </a:p>
          <a:p>
            <a:pPr lvl="2"/>
            <a:r>
              <a:rPr lang="en-US" smtClean="0">
                <a:sym typeface="Consolas" charset="0"/>
              </a:rPr>
              <a:t>Third level</a:t>
            </a:r>
          </a:p>
          <a:p>
            <a:pPr lvl="3"/>
            <a:r>
              <a:rPr lang="en-US" smtClean="0">
                <a:sym typeface="Consolas" charset="0"/>
              </a:rPr>
              <a:t>Fourth level</a:t>
            </a:r>
          </a:p>
          <a:p>
            <a:pPr lvl="4"/>
            <a:r>
              <a:rPr lang="en-US" smtClean="0">
                <a:sym typeface="Consolas" charset="0"/>
              </a:rPr>
              <a:t>Fifth level</a:t>
            </a:r>
            <a:endParaRPr lang="en-US">
              <a:sym typeface="Consolas" charset="0"/>
            </a:endParaRPr>
          </a:p>
        </p:txBody>
      </p:sp>
    </p:spTree>
  </p:cSld>
  <p:clrMap bg1="lt1" tx1="dk1" bg2="lt2" tx2="dk2" accent1="accent1" accent2="accent2" accent3="accent3" accent4="accent4" accent5="accent5" accent6="accent6" hlink="hlink" folHlink="folHlink"/>
  <p:sldLayoutIdLst>
    <p:sldLayoutId id="2147488558" r:id="rId1"/>
    <p:sldLayoutId id="2147488559" r:id="rId2"/>
    <p:sldLayoutId id="2147488560" r:id="rId3"/>
    <p:sldLayoutId id="2147488561" r:id="rId4"/>
    <p:sldLayoutId id="2147488562" r:id="rId5"/>
    <p:sldLayoutId id="2147488563" r:id="rId6"/>
    <p:sldLayoutId id="2147488564" r:id="rId7"/>
    <p:sldLayoutId id="2147488565" r:id="rId8"/>
    <p:sldLayoutId id="2147488566" r:id="rId9"/>
    <p:sldLayoutId id="2147488567" r:id="rId10"/>
    <p:sldLayoutId id="2147488568" r:id="rId11"/>
  </p:sldLayoutIdLst>
  <p:transition xmlns:p14="http://schemas.microsoft.com/office/powerpoint/2010/main"/>
  <p:txStyles>
    <p:titleStyle>
      <a:lvl1pPr algn="ctr" rtl="0" eaLnBrk="1" fontAlgn="base" hangingPunct="1">
        <a:spcBef>
          <a:spcPct val="0"/>
        </a:spcBef>
        <a:spcAft>
          <a:spcPct val="0"/>
        </a:spcAft>
        <a:defRPr sz="3200" b="1">
          <a:solidFill>
            <a:srgbClr val="F2F2F2"/>
          </a:solidFill>
          <a:latin typeface="+mj-lt"/>
          <a:ea typeface="+mj-ea"/>
          <a:cs typeface="+mj-cs"/>
          <a:sym typeface="Lucida Grande" charset="0"/>
        </a:defRPr>
      </a:lvl1pPr>
      <a:lvl2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300"/>
        </a:spcBef>
        <a:spcAft>
          <a:spcPct val="0"/>
        </a:spcAft>
        <a:defRPr sz="1200">
          <a:solidFill>
            <a:schemeClr val="tx1"/>
          </a:solidFill>
          <a:latin typeface="+mn-lt"/>
          <a:ea typeface="+mn-ea"/>
          <a:cs typeface="+mn-cs"/>
          <a:sym typeface="Consolas" charset="0"/>
        </a:defRPr>
      </a:lvl1pPr>
      <a:lvl2pPr marL="47625" indent="-47625" algn="l" rtl="0" eaLnBrk="1" fontAlgn="base" hangingPunct="1">
        <a:spcBef>
          <a:spcPts val="675"/>
        </a:spcBef>
        <a:spcAft>
          <a:spcPct val="0"/>
        </a:spcAft>
        <a:defRPr sz="1200">
          <a:solidFill>
            <a:schemeClr val="tx1"/>
          </a:solidFill>
          <a:latin typeface="+mn-lt"/>
          <a:ea typeface="+mn-ea"/>
          <a:cs typeface="+mn-cs"/>
          <a:sym typeface="Consolas" charset="0"/>
        </a:defRPr>
      </a:lvl2pPr>
      <a:lvl3pPr marL="95250" indent="-95250" algn="l" rtl="0" eaLnBrk="1" fontAlgn="base" hangingPunct="1">
        <a:spcBef>
          <a:spcPts val="563"/>
        </a:spcBef>
        <a:spcAft>
          <a:spcPct val="0"/>
        </a:spcAft>
        <a:defRPr sz="1200">
          <a:solidFill>
            <a:schemeClr val="tx1"/>
          </a:solidFill>
          <a:latin typeface="+mn-lt"/>
          <a:ea typeface="+mn-ea"/>
          <a:cs typeface="+mn-cs"/>
          <a:sym typeface="Consolas" charset="0"/>
        </a:defRPr>
      </a:lvl3pPr>
      <a:lvl4pPr marL="142875" indent="-142875" algn="l" rtl="0" eaLnBrk="1" fontAlgn="base" hangingPunct="1">
        <a:spcBef>
          <a:spcPts val="488"/>
        </a:spcBef>
        <a:spcAft>
          <a:spcPct val="0"/>
        </a:spcAft>
        <a:defRPr sz="1200">
          <a:solidFill>
            <a:schemeClr val="tx1"/>
          </a:solidFill>
          <a:latin typeface="+mn-lt"/>
          <a:ea typeface="+mn-ea"/>
          <a:cs typeface="+mn-cs"/>
          <a:sym typeface="Consolas" charset="0"/>
        </a:defRPr>
      </a:lvl4pPr>
      <a:lvl5pPr marL="190500" indent="-190500" algn="l" rtl="0" eaLnBrk="1" fontAlgn="base" hangingPunct="1">
        <a:spcBef>
          <a:spcPts val="488"/>
        </a:spcBef>
        <a:spcAft>
          <a:spcPct val="0"/>
        </a:spcAft>
        <a:defRPr sz="1200">
          <a:solidFill>
            <a:schemeClr val="tx1"/>
          </a:solidFill>
          <a:latin typeface="+mn-lt"/>
          <a:ea typeface="+mn-ea"/>
          <a:cs typeface="+mn-cs"/>
          <a:sym typeface="Consolas" charset="0"/>
        </a:defRPr>
      </a:lvl5pPr>
      <a:lvl6pPr marL="361950" indent="-190500" algn="l" rtl="0" eaLnBrk="1" fontAlgn="base" hangingPunct="1">
        <a:spcBef>
          <a:spcPts val="488"/>
        </a:spcBef>
        <a:spcAft>
          <a:spcPct val="0"/>
        </a:spcAft>
        <a:defRPr sz="1200">
          <a:solidFill>
            <a:schemeClr val="tx1"/>
          </a:solidFill>
          <a:latin typeface="+mn-lt"/>
          <a:ea typeface="+mn-ea"/>
          <a:cs typeface="+mn-cs"/>
          <a:sym typeface="Consolas" charset="0"/>
        </a:defRPr>
      </a:lvl6pPr>
      <a:lvl7pPr marL="533400" indent="-190500" algn="l" rtl="0" eaLnBrk="1" fontAlgn="base" hangingPunct="1">
        <a:spcBef>
          <a:spcPts val="488"/>
        </a:spcBef>
        <a:spcAft>
          <a:spcPct val="0"/>
        </a:spcAft>
        <a:defRPr sz="1200">
          <a:solidFill>
            <a:schemeClr val="tx1"/>
          </a:solidFill>
          <a:latin typeface="+mn-lt"/>
          <a:ea typeface="+mn-ea"/>
          <a:cs typeface="+mn-cs"/>
          <a:sym typeface="Consolas" charset="0"/>
        </a:defRPr>
      </a:lvl7pPr>
      <a:lvl8pPr marL="704850" indent="-190500" algn="l" rtl="0" eaLnBrk="1" fontAlgn="base" hangingPunct="1">
        <a:spcBef>
          <a:spcPts val="488"/>
        </a:spcBef>
        <a:spcAft>
          <a:spcPct val="0"/>
        </a:spcAft>
        <a:defRPr sz="1200">
          <a:solidFill>
            <a:schemeClr val="tx1"/>
          </a:solidFill>
          <a:latin typeface="+mn-lt"/>
          <a:ea typeface="+mn-ea"/>
          <a:cs typeface="+mn-cs"/>
          <a:sym typeface="Consolas" charset="0"/>
        </a:defRPr>
      </a:lvl8pPr>
      <a:lvl9pPr marL="876300" indent="-190500" algn="l" rtl="0" eaLnBrk="1" fontAlgn="base" hangingPunct="1">
        <a:spcBef>
          <a:spcPts val="488"/>
        </a:spcBef>
        <a:spcAft>
          <a:spcPct val="0"/>
        </a:spcAft>
        <a:defRPr sz="1200">
          <a:solidFill>
            <a:schemeClr val="tx1"/>
          </a:solidFill>
          <a:latin typeface="+mn-lt"/>
          <a:ea typeface="+mn-ea"/>
          <a:cs typeface="+mn-cs"/>
          <a:sym typeface="Consolas"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482" name="Rectangle 1"/>
          <p:cNvSpPr>
            <a:spLocks noGrp="1" noChangeArrowheads="1"/>
          </p:cNvSpPr>
          <p:nvPr>
            <p:ph type="title"/>
          </p:nvPr>
        </p:nvSpPr>
        <p:spPr bwMode="auto">
          <a:xfrm>
            <a:off x="457200" y="206375"/>
            <a:ext cx="8229600" cy="7413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20483" name="Rectangle 2"/>
          <p:cNvSpPr>
            <a:spLocks noGrp="1" noChangeArrowheads="1"/>
          </p:cNvSpPr>
          <p:nvPr>
            <p:ph type="body" idx="1"/>
          </p:nvPr>
        </p:nvSpPr>
        <p:spPr bwMode="auto">
          <a:xfrm>
            <a:off x="966788" y="1000125"/>
            <a:ext cx="7786687" cy="38623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Consolas" charset="0"/>
              </a:rPr>
              <a:t>Click to edit Master text styles</a:t>
            </a:r>
          </a:p>
          <a:p>
            <a:pPr lvl="1"/>
            <a:r>
              <a:rPr lang="en-US" smtClean="0">
                <a:sym typeface="Consolas" charset="0"/>
              </a:rPr>
              <a:t>Second level</a:t>
            </a:r>
          </a:p>
          <a:p>
            <a:pPr lvl="2"/>
            <a:r>
              <a:rPr lang="en-US" smtClean="0">
                <a:sym typeface="Consolas" charset="0"/>
              </a:rPr>
              <a:t>Third level</a:t>
            </a:r>
          </a:p>
          <a:p>
            <a:pPr lvl="3"/>
            <a:r>
              <a:rPr lang="en-US" smtClean="0">
                <a:sym typeface="Consolas" charset="0"/>
              </a:rPr>
              <a:t>Fourth level</a:t>
            </a:r>
          </a:p>
          <a:p>
            <a:pPr lvl="4"/>
            <a:r>
              <a:rPr lang="en-US" smtClean="0">
                <a:sym typeface="Consolas" charset="0"/>
              </a:rPr>
              <a:t>Fifth level</a:t>
            </a:r>
            <a:endParaRPr lang="en-US">
              <a:sym typeface="Consolas" charset="0"/>
            </a:endParaRPr>
          </a:p>
        </p:txBody>
      </p:sp>
    </p:spTree>
  </p:cSld>
  <p:clrMap bg1="lt1" tx1="dk1" bg2="lt2" tx2="dk2" accent1="accent1" accent2="accent2" accent3="accent3" accent4="accent4" accent5="accent5" accent6="accent6" hlink="hlink" folHlink="folHlink"/>
  <p:sldLayoutIdLst>
    <p:sldLayoutId id="2147488570" r:id="rId1"/>
    <p:sldLayoutId id="2147488571" r:id="rId2"/>
    <p:sldLayoutId id="2147488572" r:id="rId3"/>
    <p:sldLayoutId id="2147488573" r:id="rId4"/>
    <p:sldLayoutId id="2147488574" r:id="rId5"/>
    <p:sldLayoutId id="2147488575" r:id="rId6"/>
    <p:sldLayoutId id="2147488576" r:id="rId7"/>
    <p:sldLayoutId id="2147488577" r:id="rId8"/>
    <p:sldLayoutId id="2147488578" r:id="rId9"/>
    <p:sldLayoutId id="2147488579" r:id="rId10"/>
    <p:sldLayoutId id="2147488580" r:id="rId11"/>
  </p:sldLayoutIdLst>
  <p:transition xmlns:p14="http://schemas.microsoft.com/office/powerpoint/2010/main"/>
  <p:txStyles>
    <p:titleStyle>
      <a:lvl1pPr algn="ctr" rtl="0" eaLnBrk="1" fontAlgn="base" hangingPunct="1">
        <a:spcBef>
          <a:spcPct val="0"/>
        </a:spcBef>
        <a:spcAft>
          <a:spcPct val="0"/>
        </a:spcAft>
        <a:defRPr sz="3200" b="1">
          <a:solidFill>
            <a:srgbClr val="F2F2F2"/>
          </a:solidFill>
          <a:latin typeface="+mj-lt"/>
          <a:ea typeface="+mj-ea"/>
          <a:cs typeface="+mj-cs"/>
          <a:sym typeface="Lucida Grande" charset="0"/>
        </a:defRPr>
      </a:lvl1pPr>
      <a:lvl2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2F2F2"/>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300"/>
        </a:spcBef>
        <a:spcAft>
          <a:spcPct val="0"/>
        </a:spcAft>
        <a:defRPr sz="1200">
          <a:solidFill>
            <a:schemeClr val="tx1"/>
          </a:solidFill>
          <a:latin typeface="+mn-lt"/>
          <a:ea typeface="+mn-ea"/>
          <a:cs typeface="+mn-cs"/>
          <a:sym typeface="Consolas" charset="0"/>
        </a:defRPr>
      </a:lvl1pPr>
      <a:lvl2pPr marL="47625" indent="-47625" algn="l" rtl="0" eaLnBrk="1" fontAlgn="base" hangingPunct="1">
        <a:spcBef>
          <a:spcPts val="675"/>
        </a:spcBef>
        <a:spcAft>
          <a:spcPct val="0"/>
        </a:spcAft>
        <a:defRPr sz="1200">
          <a:solidFill>
            <a:schemeClr val="tx1"/>
          </a:solidFill>
          <a:latin typeface="+mn-lt"/>
          <a:ea typeface="+mn-ea"/>
          <a:cs typeface="+mn-cs"/>
          <a:sym typeface="Consolas" charset="0"/>
        </a:defRPr>
      </a:lvl2pPr>
      <a:lvl3pPr marL="95250" indent="-95250" algn="l" rtl="0" eaLnBrk="1" fontAlgn="base" hangingPunct="1">
        <a:spcBef>
          <a:spcPts val="563"/>
        </a:spcBef>
        <a:spcAft>
          <a:spcPct val="0"/>
        </a:spcAft>
        <a:defRPr sz="1200">
          <a:solidFill>
            <a:schemeClr val="tx1"/>
          </a:solidFill>
          <a:latin typeface="+mn-lt"/>
          <a:ea typeface="+mn-ea"/>
          <a:cs typeface="+mn-cs"/>
          <a:sym typeface="Consolas" charset="0"/>
        </a:defRPr>
      </a:lvl3pPr>
      <a:lvl4pPr marL="142875" indent="-142875" algn="l" rtl="0" eaLnBrk="1" fontAlgn="base" hangingPunct="1">
        <a:spcBef>
          <a:spcPts val="488"/>
        </a:spcBef>
        <a:spcAft>
          <a:spcPct val="0"/>
        </a:spcAft>
        <a:defRPr sz="1200">
          <a:solidFill>
            <a:schemeClr val="tx1"/>
          </a:solidFill>
          <a:latin typeface="+mn-lt"/>
          <a:ea typeface="+mn-ea"/>
          <a:cs typeface="+mn-cs"/>
          <a:sym typeface="Consolas" charset="0"/>
        </a:defRPr>
      </a:lvl4pPr>
      <a:lvl5pPr marL="190500" indent="-190500" algn="l" rtl="0" eaLnBrk="1" fontAlgn="base" hangingPunct="1">
        <a:spcBef>
          <a:spcPts val="488"/>
        </a:spcBef>
        <a:spcAft>
          <a:spcPct val="0"/>
        </a:spcAft>
        <a:defRPr sz="1200">
          <a:solidFill>
            <a:schemeClr val="tx1"/>
          </a:solidFill>
          <a:latin typeface="+mn-lt"/>
          <a:ea typeface="+mn-ea"/>
          <a:cs typeface="+mn-cs"/>
          <a:sym typeface="Consolas" charset="0"/>
        </a:defRPr>
      </a:lvl5pPr>
      <a:lvl6pPr marL="361950" indent="-190500" algn="l" rtl="0" eaLnBrk="1" fontAlgn="base" hangingPunct="1">
        <a:spcBef>
          <a:spcPts val="488"/>
        </a:spcBef>
        <a:spcAft>
          <a:spcPct val="0"/>
        </a:spcAft>
        <a:defRPr sz="1200">
          <a:solidFill>
            <a:schemeClr val="tx1"/>
          </a:solidFill>
          <a:latin typeface="+mn-lt"/>
          <a:ea typeface="+mn-ea"/>
          <a:cs typeface="+mn-cs"/>
          <a:sym typeface="Consolas" charset="0"/>
        </a:defRPr>
      </a:lvl6pPr>
      <a:lvl7pPr marL="533400" indent="-190500" algn="l" rtl="0" eaLnBrk="1" fontAlgn="base" hangingPunct="1">
        <a:spcBef>
          <a:spcPts val="488"/>
        </a:spcBef>
        <a:spcAft>
          <a:spcPct val="0"/>
        </a:spcAft>
        <a:defRPr sz="1200">
          <a:solidFill>
            <a:schemeClr val="tx1"/>
          </a:solidFill>
          <a:latin typeface="+mn-lt"/>
          <a:ea typeface="+mn-ea"/>
          <a:cs typeface="+mn-cs"/>
          <a:sym typeface="Consolas" charset="0"/>
        </a:defRPr>
      </a:lvl7pPr>
      <a:lvl8pPr marL="704850" indent="-190500" algn="l" rtl="0" eaLnBrk="1" fontAlgn="base" hangingPunct="1">
        <a:spcBef>
          <a:spcPts val="488"/>
        </a:spcBef>
        <a:spcAft>
          <a:spcPct val="0"/>
        </a:spcAft>
        <a:defRPr sz="1200">
          <a:solidFill>
            <a:schemeClr val="tx1"/>
          </a:solidFill>
          <a:latin typeface="+mn-lt"/>
          <a:ea typeface="+mn-ea"/>
          <a:cs typeface="+mn-cs"/>
          <a:sym typeface="Consolas" charset="0"/>
        </a:defRPr>
      </a:lvl8pPr>
      <a:lvl9pPr marL="876300" indent="-190500" algn="l" rtl="0" eaLnBrk="1" fontAlgn="base" hangingPunct="1">
        <a:spcBef>
          <a:spcPts val="488"/>
        </a:spcBef>
        <a:spcAft>
          <a:spcPct val="0"/>
        </a:spcAft>
        <a:defRPr sz="1200">
          <a:solidFill>
            <a:schemeClr val="tx1"/>
          </a:solidFill>
          <a:latin typeface="+mn-lt"/>
          <a:ea typeface="+mn-ea"/>
          <a:cs typeface="+mn-cs"/>
          <a:sym typeface="Consolas"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1506" name="Rectangle 1"/>
          <p:cNvSpPr>
            <a:spLocks noGrp="1" noChangeArrowheads="1"/>
          </p:cNvSpPr>
          <p:nvPr>
            <p:ph type="body" idx="1"/>
          </p:nvPr>
        </p:nvSpPr>
        <p:spPr bwMode="auto">
          <a:xfrm>
            <a:off x="357188" y="1671638"/>
            <a:ext cx="8424862" cy="172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82" r:id="rId1"/>
    <p:sldLayoutId id="2147488583" r:id="rId2"/>
    <p:sldLayoutId id="2147488584" r:id="rId3"/>
    <p:sldLayoutId id="2147488585" r:id="rId4"/>
    <p:sldLayoutId id="2147488586" r:id="rId5"/>
    <p:sldLayoutId id="2147488587" r:id="rId6"/>
    <p:sldLayoutId id="2147488588" r:id="rId7"/>
    <p:sldLayoutId id="2147488589" r:id="rId8"/>
    <p:sldLayoutId id="2147488590" r:id="rId9"/>
    <p:sldLayoutId id="2147488591" r:id="rId10"/>
    <p:sldLayoutId id="2147488592" r:id="rId11"/>
  </p:sldLayoutIdLst>
  <p:transition xmlns:p14="http://schemas.microsoft.com/office/powerpoint/2010/main"/>
  <p:txStyles>
    <p:titleStyle>
      <a:lvl1pPr algn="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ctr" rtl="0" eaLnBrk="1" fontAlgn="base" hangingPunct="1">
        <a:spcBef>
          <a:spcPts val="750"/>
        </a:spcBef>
        <a:spcAft>
          <a:spcPct val="0"/>
        </a:spcAft>
        <a:defRPr sz="3200">
          <a:solidFill>
            <a:srgbClr val="FFFFFF"/>
          </a:solidFill>
          <a:latin typeface="+mn-lt"/>
          <a:ea typeface="+mn-ea"/>
          <a:cs typeface="+mn-cs"/>
          <a:sym typeface="Lucida Grande" charset="0"/>
        </a:defRPr>
      </a:lvl1pPr>
      <a:lvl2pPr marL="277813" indent="-106363" algn="ctr" rtl="0" eaLnBrk="1" fontAlgn="base" hangingPunct="1">
        <a:spcBef>
          <a:spcPts val="675"/>
        </a:spcBef>
        <a:spcAft>
          <a:spcPct val="0"/>
        </a:spcAft>
        <a:defRPr sz="3200">
          <a:solidFill>
            <a:srgbClr val="FFFFFF"/>
          </a:solidFill>
          <a:latin typeface="+mn-lt"/>
          <a:ea typeface="+mn-ea"/>
          <a:cs typeface="+mn-cs"/>
          <a:sym typeface="Lucida Grande" charset="0"/>
        </a:defRPr>
      </a:lvl2pPr>
      <a:lvl3pPr marL="428625" indent="-85725" algn="ctr" rtl="0" eaLnBrk="1" fontAlgn="base" hangingPunct="1">
        <a:spcBef>
          <a:spcPts val="563"/>
        </a:spcBef>
        <a:spcAft>
          <a:spcPct val="0"/>
        </a:spcAft>
        <a:defRPr sz="3200">
          <a:solidFill>
            <a:srgbClr val="FFFFFF"/>
          </a:solidFill>
          <a:latin typeface="+mn-lt"/>
          <a:ea typeface="+mn-ea"/>
          <a:cs typeface="+mn-cs"/>
          <a:sym typeface="Lucida Grande" charset="0"/>
        </a:defRPr>
      </a:lvl3pPr>
      <a:lvl4pPr marL="600075" indent="-85725" algn="ctr" rtl="0" eaLnBrk="1" fontAlgn="base" hangingPunct="1">
        <a:spcBef>
          <a:spcPts val="488"/>
        </a:spcBef>
        <a:spcAft>
          <a:spcPct val="0"/>
        </a:spcAft>
        <a:defRPr sz="3200">
          <a:solidFill>
            <a:srgbClr val="FFFFFF"/>
          </a:solidFill>
          <a:latin typeface="+mn-lt"/>
          <a:ea typeface="+mn-ea"/>
          <a:cs typeface="+mn-cs"/>
          <a:sym typeface="Lucida Grande" charset="0"/>
        </a:defRPr>
      </a:lvl4pPr>
      <a:lvl5pPr marL="771525" indent="-85725" algn="ctr" rtl="0" eaLnBrk="1" fontAlgn="base" hangingPunct="1">
        <a:spcBef>
          <a:spcPts val="488"/>
        </a:spcBef>
        <a:spcAft>
          <a:spcPct val="0"/>
        </a:spcAft>
        <a:defRPr sz="3200">
          <a:solidFill>
            <a:srgbClr val="FFFFFF"/>
          </a:solidFill>
          <a:latin typeface="+mn-lt"/>
          <a:ea typeface="+mn-ea"/>
          <a:cs typeface="+mn-cs"/>
          <a:sym typeface="Lucida Grande" charset="0"/>
        </a:defRPr>
      </a:lvl5pPr>
      <a:lvl6pPr marL="171450" algn="ctr" rtl="0" eaLnBrk="1" fontAlgn="base" hangingPunct="1">
        <a:spcBef>
          <a:spcPts val="488"/>
        </a:spcBef>
        <a:spcAft>
          <a:spcPct val="0"/>
        </a:spcAft>
        <a:defRPr sz="3200">
          <a:solidFill>
            <a:srgbClr val="FFFFFF"/>
          </a:solidFill>
          <a:latin typeface="+mn-lt"/>
          <a:ea typeface="+mn-ea"/>
          <a:cs typeface="+mn-cs"/>
          <a:sym typeface="Lucida Grande" charset="0"/>
        </a:defRPr>
      </a:lvl6pPr>
      <a:lvl7pPr marL="342900" algn="ctr" rtl="0" eaLnBrk="1" fontAlgn="base" hangingPunct="1">
        <a:spcBef>
          <a:spcPts val="488"/>
        </a:spcBef>
        <a:spcAft>
          <a:spcPct val="0"/>
        </a:spcAft>
        <a:defRPr sz="3200">
          <a:solidFill>
            <a:srgbClr val="FFFFFF"/>
          </a:solidFill>
          <a:latin typeface="+mn-lt"/>
          <a:ea typeface="+mn-ea"/>
          <a:cs typeface="+mn-cs"/>
          <a:sym typeface="Lucida Grande" charset="0"/>
        </a:defRPr>
      </a:lvl7pPr>
      <a:lvl8pPr marL="514350" algn="ctr" rtl="0" eaLnBrk="1" fontAlgn="base" hangingPunct="1">
        <a:spcBef>
          <a:spcPts val="488"/>
        </a:spcBef>
        <a:spcAft>
          <a:spcPct val="0"/>
        </a:spcAft>
        <a:defRPr sz="3200">
          <a:solidFill>
            <a:srgbClr val="FFFFFF"/>
          </a:solidFill>
          <a:latin typeface="+mn-lt"/>
          <a:ea typeface="+mn-ea"/>
          <a:cs typeface="+mn-cs"/>
          <a:sym typeface="Lucida Grande" charset="0"/>
        </a:defRPr>
      </a:lvl8pPr>
      <a:lvl9pPr marL="685800" algn="ctr" rtl="0" eaLnBrk="1" fontAlgn="base" hangingPunct="1">
        <a:spcBef>
          <a:spcPts val="488"/>
        </a:spcBef>
        <a:spcAft>
          <a:spcPct val="0"/>
        </a:spcAft>
        <a:defRPr sz="3200">
          <a:solidFill>
            <a:srgbClr val="FFFFFF"/>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2530" name="Rectangle 1"/>
          <p:cNvSpPr>
            <a:spLocks noGrp="1" noChangeArrowheads="1"/>
          </p:cNvSpPr>
          <p:nvPr>
            <p:ph type="title"/>
          </p:nvPr>
        </p:nvSpPr>
        <p:spPr bwMode="auto">
          <a:xfrm>
            <a:off x="457200" y="385763"/>
            <a:ext cx="8229600" cy="8143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594" r:id="rId1"/>
    <p:sldLayoutId id="2147488595" r:id="rId2"/>
    <p:sldLayoutId id="2147488596" r:id="rId3"/>
    <p:sldLayoutId id="2147488597" r:id="rId4"/>
    <p:sldLayoutId id="2147488598" r:id="rId5"/>
    <p:sldLayoutId id="2147488599" r:id="rId6"/>
    <p:sldLayoutId id="2147488600" r:id="rId7"/>
    <p:sldLayoutId id="2147488601" r:id="rId8"/>
    <p:sldLayoutId id="2147488602" r:id="rId9"/>
    <p:sldLayoutId id="2147488603" r:id="rId10"/>
    <p:sldLayoutId id="2147488604"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8606" r:id="rId1"/>
    <p:sldLayoutId id="2147488607" r:id="rId2"/>
    <p:sldLayoutId id="2147488608" r:id="rId3"/>
    <p:sldLayoutId id="2147488609" r:id="rId4"/>
    <p:sldLayoutId id="2147488610" r:id="rId5"/>
    <p:sldLayoutId id="2147488611" r:id="rId6"/>
    <p:sldLayoutId id="2147488612" r:id="rId7"/>
    <p:sldLayoutId id="2147488613" r:id="rId8"/>
    <p:sldLayoutId id="2147488614" r:id="rId9"/>
    <p:sldLayoutId id="2147488615" r:id="rId10"/>
    <p:sldLayoutId id="2147488616" r:id="rId11"/>
  </p:sldLayoutIdLst>
  <p:transition xmlns:p14="http://schemas.microsoft.com/office/powerpoint/2010/main"/>
  <p:txStyles>
    <p:titleStyle>
      <a:lvl1pPr algn="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3554" name="Rectangle 1"/>
          <p:cNvSpPr>
            <a:spLocks noGrp="1" noChangeArrowheads="1"/>
          </p:cNvSpPr>
          <p:nvPr>
            <p:ph type="title"/>
          </p:nvPr>
        </p:nvSpPr>
        <p:spPr bwMode="auto">
          <a:xfrm>
            <a:off x="0" y="858838"/>
            <a:ext cx="9144000" cy="2889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618" r:id="rId1"/>
    <p:sldLayoutId id="2147488619" r:id="rId2"/>
    <p:sldLayoutId id="2147488620" r:id="rId3"/>
    <p:sldLayoutId id="2147488621" r:id="rId4"/>
    <p:sldLayoutId id="2147488622" r:id="rId5"/>
    <p:sldLayoutId id="2147488623" r:id="rId6"/>
    <p:sldLayoutId id="2147488624" r:id="rId7"/>
    <p:sldLayoutId id="2147488625" r:id="rId8"/>
    <p:sldLayoutId id="2147488626" r:id="rId9"/>
    <p:sldLayoutId id="2147488627" r:id="rId10"/>
    <p:sldLayoutId id="2147488628" r:id="rId11"/>
  </p:sldLayoutIdLst>
  <p:transition xmlns:p14="http://schemas.microsoft.com/office/powerpoint/2010/main"/>
  <p:txStyles>
    <p:titleStyle>
      <a:lvl1pPr algn="ctr" rtl="0" eaLnBrk="1" fontAlgn="base" hangingPunct="1">
        <a:spcBef>
          <a:spcPct val="0"/>
        </a:spcBef>
        <a:spcAft>
          <a:spcPct val="0"/>
        </a:spcAft>
        <a:defRPr sz="18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18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4578" name="Rectangle 1"/>
          <p:cNvSpPr>
            <a:spLocks noGrp="1" noChangeArrowheads="1"/>
          </p:cNvSpPr>
          <p:nvPr>
            <p:ph type="title"/>
          </p:nvPr>
        </p:nvSpPr>
        <p:spPr bwMode="auto">
          <a:xfrm>
            <a:off x="0" y="1714500"/>
            <a:ext cx="9144000" cy="1704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630" r:id="rId1"/>
    <p:sldLayoutId id="2147488631" r:id="rId2"/>
    <p:sldLayoutId id="2147488632" r:id="rId3"/>
    <p:sldLayoutId id="2147488633" r:id="rId4"/>
    <p:sldLayoutId id="2147488634" r:id="rId5"/>
    <p:sldLayoutId id="2147488635" r:id="rId6"/>
    <p:sldLayoutId id="2147488636" r:id="rId7"/>
    <p:sldLayoutId id="2147488637" r:id="rId8"/>
    <p:sldLayoutId id="2147488638" r:id="rId9"/>
    <p:sldLayoutId id="2147488639" r:id="rId10"/>
    <p:sldLayoutId id="2147488640" r:id="rId11"/>
  </p:sldLayoutIdLst>
  <p:transition xmlns:p14="http://schemas.microsoft.com/office/powerpoint/2010/main"/>
  <p:txStyles>
    <p:titleStyle>
      <a:lvl1pPr algn="ctr" rtl="0" eaLnBrk="1" fontAlgn="base" hangingPunct="1">
        <a:spcBef>
          <a:spcPct val="0"/>
        </a:spcBef>
        <a:spcAft>
          <a:spcPct val="0"/>
        </a:spcAft>
        <a:defRPr sz="9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9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2051" name="Rectangle 2"/>
          <p:cNvSpPr>
            <a:spLocks noGrp="1" noChangeArrowheads="1"/>
          </p:cNvSpPr>
          <p:nvPr>
            <p:ph type="body" idx="1"/>
          </p:nvPr>
        </p:nvSpPr>
        <p:spPr bwMode="auto">
          <a:xfrm>
            <a:off x="842963" y="1028700"/>
            <a:ext cx="7458075" cy="39766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54" r:id="rId1"/>
    <p:sldLayoutId id="2147488355" r:id="rId2"/>
    <p:sldLayoutId id="2147488356" r:id="rId3"/>
    <p:sldLayoutId id="2147488357" r:id="rId4"/>
    <p:sldLayoutId id="2147488358" r:id="rId5"/>
    <p:sldLayoutId id="2147488359" r:id="rId6"/>
    <p:sldLayoutId id="2147488360" r:id="rId7"/>
    <p:sldLayoutId id="2147488361" r:id="rId8"/>
    <p:sldLayoutId id="2147488362" r:id="rId9"/>
    <p:sldLayoutId id="2147488363" r:id="rId10"/>
    <p:sldLayoutId id="2147488364"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358775" y="1169988"/>
            <a:ext cx="8388350" cy="27225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66" r:id="rId1"/>
    <p:sldLayoutId id="2147488367" r:id="rId2"/>
    <p:sldLayoutId id="2147488368" r:id="rId3"/>
    <p:sldLayoutId id="2147488369" r:id="rId4"/>
    <p:sldLayoutId id="2147488370" r:id="rId5"/>
    <p:sldLayoutId id="2147488371" r:id="rId6"/>
    <p:sldLayoutId id="2147488372" r:id="rId7"/>
    <p:sldLayoutId id="2147488373" r:id="rId8"/>
    <p:sldLayoutId id="2147488374" r:id="rId9"/>
    <p:sldLayoutId id="2147488375" r:id="rId10"/>
    <p:sldLayoutId id="2147488376" r:id="rId11"/>
  </p:sldLayoutIdLst>
  <p:transition xmlns:p14="http://schemas.microsoft.com/office/powerpoint/2010/main"/>
  <p:txStyles>
    <p:titleStyle>
      <a:lvl1pPr algn="ctr" rtl="0" eaLnBrk="1" fontAlgn="base" hangingPunct="1">
        <a:spcBef>
          <a:spcPct val="0"/>
        </a:spcBef>
        <a:spcAft>
          <a:spcPct val="0"/>
        </a:spcAft>
        <a:defRPr sz="160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16000" b="1">
          <a:solidFill>
            <a:srgbClr val="FFFFFF"/>
          </a:solidFill>
          <a:latin typeface="Lucida Grande" charset="0"/>
          <a:ea typeface="ヒラギノ角ゴ ProN W6" charset="0"/>
          <a:cs typeface="ヒラギノ角ゴ ProN W6" charset="0"/>
          <a:sym typeface="Lucida Grande" charset="0"/>
        </a:defRPr>
      </a:lvl9pPr>
    </p:titleStyle>
    <p:bodyStyle>
      <a:lvl1pPr marL="128588" indent="-128588" algn="l" rtl="0" eaLnBrk="1" fontAlgn="base" hangingPunct="1">
        <a:spcBef>
          <a:spcPts val="750"/>
        </a:spcBef>
        <a:spcAft>
          <a:spcPct val="0"/>
        </a:spcAft>
        <a:buClr>
          <a:srgbClr val="000000"/>
        </a:buClr>
        <a:buSzPct val="100000"/>
        <a:buFont typeface="Arial" charset="0"/>
        <a:buChar char="•"/>
        <a:defRPr sz="3200">
          <a:solidFill>
            <a:schemeClr val="tx1"/>
          </a:solidFill>
          <a:latin typeface="+mn-lt"/>
          <a:ea typeface="+mn-ea"/>
          <a:cs typeface="+mn-cs"/>
          <a:sym typeface="Calibri" charset="0"/>
        </a:defRPr>
      </a:lvl1pPr>
      <a:lvl2pPr marL="277813" indent="-106363" algn="l" rtl="0" eaLnBrk="1" fontAlgn="base" hangingPunct="1">
        <a:spcBef>
          <a:spcPts val="675"/>
        </a:spcBef>
        <a:spcAft>
          <a:spcPct val="0"/>
        </a:spcAft>
        <a:buClr>
          <a:srgbClr val="000000"/>
        </a:buClr>
        <a:buSzPct val="100000"/>
        <a:buFont typeface="Arial" charset="0"/>
        <a:buChar char="–"/>
        <a:defRPr sz="2800">
          <a:solidFill>
            <a:schemeClr val="tx1"/>
          </a:solidFill>
          <a:latin typeface="+mn-lt"/>
          <a:ea typeface="+mn-ea"/>
          <a:cs typeface="+mn-cs"/>
          <a:sym typeface="Calibri" charset="0"/>
        </a:defRPr>
      </a:lvl2pPr>
      <a:lvl3pPr marL="428625" indent="-85725" algn="l" rtl="0" eaLnBrk="1" fontAlgn="base" hangingPunct="1">
        <a:spcBef>
          <a:spcPts val="563"/>
        </a:spcBef>
        <a:spcAft>
          <a:spcPct val="0"/>
        </a:spcAft>
        <a:buClr>
          <a:srgbClr val="000000"/>
        </a:buClr>
        <a:buSzPct val="100000"/>
        <a:buFont typeface="Arial" charset="0"/>
        <a:buChar char="•"/>
        <a:defRPr sz="2400">
          <a:solidFill>
            <a:schemeClr val="tx1"/>
          </a:solidFill>
          <a:latin typeface="+mn-lt"/>
          <a:ea typeface="+mn-ea"/>
          <a:cs typeface="+mn-cs"/>
          <a:sym typeface="Calibri" charset="0"/>
        </a:defRPr>
      </a:lvl3pPr>
      <a:lvl4pPr marL="6000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4pPr>
      <a:lvl5pPr marL="7715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5pPr>
      <a:lvl6pPr marL="9429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6pPr>
      <a:lvl7pPr marL="11144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7pPr>
      <a:lvl8pPr marL="128587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8pPr>
      <a:lvl9pPr marL="1457325" indent="-85725" algn="l" rtl="0" eaLnBrk="1" fontAlgn="base" hangingPunct="1">
        <a:spcBef>
          <a:spcPts val="488"/>
        </a:spcBef>
        <a:spcAft>
          <a:spcPct val="0"/>
        </a:spcAft>
        <a:buClr>
          <a:srgbClr val="000000"/>
        </a:buClr>
        <a:buSzPct val="100000"/>
        <a:buFont typeface="Arial" charset="0"/>
        <a:buChar char="»"/>
        <a:defRPr sz="2000">
          <a:solidFill>
            <a:schemeClr val="tx1"/>
          </a:solidFill>
          <a:latin typeface="+mn-lt"/>
          <a:ea typeface="+mn-ea"/>
          <a:cs typeface="+mn-cs"/>
          <a:sym typeface="Calibri"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457200" y="2000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4099" name="Rectangle 2"/>
          <p:cNvSpPr>
            <a:spLocks noGrp="1" noChangeArrowheads="1"/>
          </p:cNvSpPr>
          <p:nvPr>
            <p:ph type="body" idx="1"/>
          </p:nvPr>
        </p:nvSpPr>
        <p:spPr bwMode="auto">
          <a:xfrm>
            <a:off x="842963" y="1028700"/>
            <a:ext cx="7458075" cy="4062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78" r:id="rId1"/>
    <p:sldLayoutId id="2147488379" r:id="rId2"/>
    <p:sldLayoutId id="2147488380" r:id="rId3"/>
    <p:sldLayoutId id="2147488381" r:id="rId4"/>
    <p:sldLayoutId id="2147488382" r:id="rId5"/>
    <p:sldLayoutId id="2147488383" r:id="rId6"/>
    <p:sldLayoutId id="2147488384" r:id="rId7"/>
    <p:sldLayoutId id="2147488385" r:id="rId8"/>
    <p:sldLayoutId id="2147488386" r:id="rId9"/>
    <p:sldLayoutId id="2147488387" r:id="rId10"/>
    <p:sldLayoutId id="2147488388" r:id="rId11"/>
  </p:sldLayoutIdLst>
  <p:transition xmlns:p14="http://schemas.microsoft.com/office/powerpoint/2010/main"/>
  <p:txStyles>
    <p:titleStyle>
      <a:lvl1pPr algn="ctr" rtl="0" eaLnBrk="1" fontAlgn="base" hangingPunct="1">
        <a:spcBef>
          <a:spcPct val="0"/>
        </a:spcBef>
        <a:spcAft>
          <a:spcPct val="0"/>
        </a:spcAft>
        <a:defRPr sz="32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32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5pPr>
      <a:lvl6pPr marL="82510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6pPr>
      <a:lvl7pPr marL="99655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7pPr>
      <a:lvl8pPr marL="116800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8pPr>
      <a:lvl9pPr marL="1339453" indent="-200025" algn="l" rtl="0" eaLnBrk="1" fontAlgn="base" hangingPunct="1">
        <a:spcBef>
          <a:spcPts val="488"/>
        </a:spcBef>
        <a:spcAft>
          <a:spcPct val="0"/>
        </a:spcAft>
        <a:buClr>
          <a:srgbClr val="E6E6E6"/>
        </a:buClr>
        <a:buSzPct val="32000"/>
        <a:buFont typeface="Thonburi" charset="0"/>
        <a:buChar char="•"/>
        <a:defRPr sz="2100" b="1">
          <a:solidFill>
            <a:srgbClr val="FFFFFF"/>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bwMode="auto">
          <a:xfrm>
            <a:off x="457200" y="619125"/>
            <a:ext cx="8229600" cy="828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5123" name="Rectangle 2"/>
          <p:cNvSpPr>
            <a:spLocks noGrp="1" noChangeArrowheads="1"/>
          </p:cNvSpPr>
          <p:nvPr>
            <p:ph type="body" idx="1"/>
          </p:nvPr>
        </p:nvSpPr>
        <p:spPr bwMode="auto">
          <a:xfrm>
            <a:off x="1062038" y="1447800"/>
            <a:ext cx="7019925" cy="3695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endParaRPr lang="en-US">
              <a:sym typeface="Lucida Grande" charset="0"/>
            </a:endParaRPr>
          </a:p>
        </p:txBody>
      </p:sp>
    </p:spTree>
  </p:cSld>
  <p:clrMap bg1="lt1" tx1="dk1" bg2="lt2" tx2="dk2" accent1="accent1" accent2="accent2" accent3="accent3" accent4="accent4" accent5="accent5" accent6="accent6" hlink="hlink" folHlink="folHlink"/>
  <p:sldLayoutIdLst>
    <p:sldLayoutId id="2147488390" r:id="rId1"/>
    <p:sldLayoutId id="2147488391" r:id="rId2"/>
    <p:sldLayoutId id="2147488392" r:id="rId3"/>
    <p:sldLayoutId id="2147488393" r:id="rId4"/>
    <p:sldLayoutId id="2147488394" r:id="rId5"/>
    <p:sldLayoutId id="2147488395" r:id="rId6"/>
    <p:sldLayoutId id="2147488396" r:id="rId7"/>
    <p:sldLayoutId id="2147488397" r:id="rId8"/>
    <p:sldLayoutId id="2147488398" r:id="rId9"/>
    <p:sldLayoutId id="2147488399" r:id="rId10"/>
    <p:sldLayoutId id="2147488400"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200025" indent="-200025" algn="l" rtl="0" eaLnBrk="1" fontAlgn="base" hangingPunct="1">
        <a:spcBef>
          <a:spcPts val="488"/>
        </a:spcBef>
        <a:spcAft>
          <a:spcPct val="0"/>
        </a:spcAft>
        <a:buClr>
          <a:srgbClr val="E6E6E6"/>
        </a:buClr>
        <a:buSzPct val="100000"/>
        <a:buFont typeface="Thonburi" charset="0"/>
        <a:buChar char="•"/>
        <a:defRPr sz="2100" b="1">
          <a:solidFill>
            <a:srgbClr val="E6E6E6"/>
          </a:solidFill>
          <a:latin typeface="+mn-lt"/>
          <a:ea typeface="+mn-ea"/>
          <a:cs typeface="+mn-cs"/>
          <a:sym typeface="Lucida Grande" charset="0"/>
        </a:defRPr>
      </a:lvl1pPr>
      <a:lvl2pPr marL="652463" indent="-200025" algn="l" rtl="0" eaLnBrk="1" fontAlgn="base" hangingPunct="1">
        <a:spcBef>
          <a:spcPts val="675"/>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2pPr>
      <a:lvl3pPr marL="652463" indent="-200025" algn="l" rtl="0" eaLnBrk="1" fontAlgn="base" hangingPunct="1">
        <a:spcBef>
          <a:spcPts val="563"/>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3pPr>
      <a:lvl4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4pPr>
      <a:lvl5pPr marL="6524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5pPr>
      <a:lvl6pPr marL="82391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6pPr>
      <a:lvl7pPr marL="9953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7pPr>
      <a:lvl8pPr marL="116681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8pPr>
      <a:lvl9pPr marL="1338263" indent="-200025" algn="l" rtl="0" eaLnBrk="1" fontAlgn="base" hangingPunct="1">
        <a:spcBef>
          <a:spcPts val="488"/>
        </a:spcBef>
        <a:spcAft>
          <a:spcPct val="0"/>
        </a:spcAft>
        <a:buClr>
          <a:srgbClr val="E6E6E6"/>
        </a:buClr>
        <a:buSzPct val="32000"/>
        <a:buFont typeface="Thonburi" charset="0"/>
        <a:buChar char="•"/>
        <a:defRPr sz="21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bwMode="auto">
          <a:xfrm>
            <a:off x="457200" y="263525"/>
            <a:ext cx="8229600" cy="523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6147" name="Rectangle 2"/>
          <p:cNvSpPr>
            <a:spLocks/>
          </p:cNvSpPr>
          <p:nvPr/>
        </p:nvSpPr>
        <p:spPr bwMode="auto">
          <a:xfrm>
            <a:off x="2076450" y="1152525"/>
            <a:ext cx="2071688"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6148" name="Line 3"/>
          <p:cNvSpPr>
            <a:spLocks noChangeShapeType="1"/>
          </p:cNvSpPr>
          <p:nvPr/>
        </p:nvSpPr>
        <p:spPr bwMode="auto">
          <a:xfrm>
            <a:off x="2305050" y="2500313"/>
            <a:ext cx="1630363"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6149" name="Rectangle 4"/>
          <p:cNvSpPr>
            <a:spLocks/>
          </p:cNvSpPr>
          <p:nvPr/>
        </p:nvSpPr>
        <p:spPr bwMode="auto">
          <a:xfrm>
            <a:off x="4995863" y="1152525"/>
            <a:ext cx="2071687"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6150" name="Line 5"/>
          <p:cNvSpPr>
            <a:spLocks noChangeShapeType="1"/>
          </p:cNvSpPr>
          <p:nvPr/>
        </p:nvSpPr>
        <p:spPr bwMode="auto">
          <a:xfrm>
            <a:off x="5224463" y="2500313"/>
            <a:ext cx="1630362"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8402" r:id="rId1"/>
    <p:sldLayoutId id="2147488403" r:id="rId2"/>
    <p:sldLayoutId id="2147488404" r:id="rId3"/>
    <p:sldLayoutId id="2147488405" r:id="rId4"/>
    <p:sldLayoutId id="2147488406" r:id="rId5"/>
    <p:sldLayoutId id="2147488407" r:id="rId6"/>
    <p:sldLayoutId id="2147488408" r:id="rId7"/>
    <p:sldLayoutId id="2147488409" r:id="rId8"/>
    <p:sldLayoutId id="2147488410" r:id="rId9"/>
    <p:sldLayoutId id="2147488411" r:id="rId10"/>
    <p:sldLayoutId id="2147488412"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bwMode="auto">
          <a:xfrm>
            <a:off x="461963" y="263525"/>
            <a:ext cx="8229600" cy="523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7171" name="Rectangle 2"/>
          <p:cNvSpPr>
            <a:spLocks/>
          </p:cNvSpPr>
          <p:nvPr/>
        </p:nvSpPr>
        <p:spPr bwMode="auto">
          <a:xfrm>
            <a:off x="842963" y="1266825"/>
            <a:ext cx="2071687"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2" name="Rectangle 3"/>
          <p:cNvSpPr>
            <a:spLocks/>
          </p:cNvSpPr>
          <p:nvPr/>
        </p:nvSpPr>
        <p:spPr bwMode="auto">
          <a:xfrm>
            <a:off x="3533775" y="1266825"/>
            <a:ext cx="2071688"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3" name="Rectangle 4"/>
          <p:cNvSpPr>
            <a:spLocks/>
          </p:cNvSpPr>
          <p:nvPr/>
        </p:nvSpPr>
        <p:spPr bwMode="auto">
          <a:xfrm>
            <a:off x="6229350" y="1266825"/>
            <a:ext cx="2071688" cy="29098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7174" name="Line 5"/>
          <p:cNvSpPr>
            <a:spLocks noChangeShapeType="1"/>
          </p:cNvSpPr>
          <p:nvPr/>
        </p:nvSpPr>
        <p:spPr bwMode="auto">
          <a:xfrm>
            <a:off x="1071563" y="2614613"/>
            <a:ext cx="1630362"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7175" name="Line 6"/>
          <p:cNvSpPr>
            <a:spLocks noChangeShapeType="1"/>
          </p:cNvSpPr>
          <p:nvPr/>
        </p:nvSpPr>
        <p:spPr bwMode="auto">
          <a:xfrm>
            <a:off x="3762375" y="2638425"/>
            <a:ext cx="1630363"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7176" name="Line 7"/>
          <p:cNvSpPr>
            <a:spLocks noChangeShapeType="1"/>
          </p:cNvSpPr>
          <p:nvPr/>
        </p:nvSpPr>
        <p:spPr bwMode="auto">
          <a:xfrm>
            <a:off x="6457950" y="2652713"/>
            <a:ext cx="1630363"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8414" r:id="rId1"/>
    <p:sldLayoutId id="2147488415" r:id="rId2"/>
    <p:sldLayoutId id="2147488416" r:id="rId3"/>
    <p:sldLayoutId id="2147488417" r:id="rId4"/>
    <p:sldLayoutId id="2147488418" r:id="rId5"/>
    <p:sldLayoutId id="2147488419" r:id="rId6"/>
    <p:sldLayoutId id="2147488420" r:id="rId7"/>
    <p:sldLayoutId id="2147488421" r:id="rId8"/>
    <p:sldLayoutId id="2147488422" r:id="rId9"/>
    <p:sldLayoutId id="2147488423" r:id="rId10"/>
    <p:sldLayoutId id="2147488424"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bwMode="auto">
          <a:xfrm>
            <a:off x="457200" y="258763"/>
            <a:ext cx="8229600"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 uri="{FAA26D3D-D897-4be2-8F04-BA451C77F1D7}">
              <ma14:placeholderFlag xmlns:ma14="http://schemas.microsoft.com/office/mac/drawingml/2011/main" val="1"/>
            </a:ext>
          </a:extLst>
        </p:spPr>
        <p:txBody>
          <a:bodyPr vert="horz" wrap="square" lIns="14288" tIns="14288" rIns="14288" bIns="14288" numCol="1" anchor="t" anchorCtr="0" compatLnSpc="1">
            <a:prstTxWarp prst="textNoShape">
              <a:avLst/>
            </a:prstTxWarp>
          </a:bodyPr>
          <a:lstStyle/>
          <a:p>
            <a:pPr lvl="0"/>
            <a:r>
              <a:rPr lang="en-US" smtClean="0">
                <a:sym typeface="Lucida Grande" charset="0"/>
              </a:rPr>
              <a:t>Click to edit Master title style</a:t>
            </a:r>
            <a:endParaRPr lang="en-US">
              <a:sym typeface="Lucida Grande" charset="0"/>
            </a:endParaRPr>
          </a:p>
        </p:txBody>
      </p:sp>
      <p:sp>
        <p:nvSpPr>
          <p:cNvPr id="8195" name="Rectangle 2"/>
          <p:cNvSpPr>
            <a:spLocks/>
          </p:cNvSpPr>
          <p:nvPr/>
        </p:nvSpPr>
        <p:spPr bwMode="auto">
          <a:xfrm>
            <a:off x="304800" y="1362075"/>
            <a:ext cx="1928813"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196" name="Line 3"/>
          <p:cNvSpPr>
            <a:spLocks noChangeShapeType="1"/>
          </p:cNvSpPr>
          <p:nvPr/>
        </p:nvSpPr>
        <p:spPr bwMode="auto">
          <a:xfrm>
            <a:off x="557213"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197" name="Rectangle 4"/>
          <p:cNvSpPr>
            <a:spLocks/>
          </p:cNvSpPr>
          <p:nvPr/>
        </p:nvSpPr>
        <p:spPr bwMode="auto">
          <a:xfrm>
            <a:off x="2514600" y="1362075"/>
            <a:ext cx="1928813"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198" name="Line 5"/>
          <p:cNvSpPr>
            <a:spLocks noChangeShapeType="1"/>
          </p:cNvSpPr>
          <p:nvPr/>
        </p:nvSpPr>
        <p:spPr bwMode="auto">
          <a:xfrm>
            <a:off x="2767013"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199" name="Rectangle 6"/>
          <p:cNvSpPr>
            <a:spLocks/>
          </p:cNvSpPr>
          <p:nvPr/>
        </p:nvSpPr>
        <p:spPr bwMode="auto">
          <a:xfrm>
            <a:off x="4710113" y="1362075"/>
            <a:ext cx="1928812"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200" name="Line 7"/>
          <p:cNvSpPr>
            <a:spLocks noChangeShapeType="1"/>
          </p:cNvSpPr>
          <p:nvPr/>
        </p:nvSpPr>
        <p:spPr bwMode="auto">
          <a:xfrm>
            <a:off x="4967288"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201" name="Rectangle 8"/>
          <p:cNvSpPr>
            <a:spLocks/>
          </p:cNvSpPr>
          <p:nvPr/>
        </p:nvSpPr>
        <p:spPr bwMode="auto">
          <a:xfrm>
            <a:off x="6910388" y="1362075"/>
            <a:ext cx="1928812" cy="2719388"/>
          </a:xfrm>
          <a:prstGeom prst="rect">
            <a:avLst/>
          </a:prstGeom>
          <a:noFill/>
          <a:ln w="19050">
            <a:solidFill>
              <a:srgbClr val="E6E6E6">
                <a:alpha val="25098"/>
              </a:srgbClr>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112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112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112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112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112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eaLnBrk="1" hangingPunct="1">
              <a:defRPr/>
            </a:pPr>
            <a:endParaRPr lang="en-US" smtClean="0"/>
          </a:p>
        </p:txBody>
      </p:sp>
      <p:sp>
        <p:nvSpPr>
          <p:cNvPr id="8202" name="Line 9"/>
          <p:cNvSpPr>
            <a:spLocks noChangeShapeType="1"/>
          </p:cNvSpPr>
          <p:nvPr/>
        </p:nvSpPr>
        <p:spPr bwMode="auto">
          <a:xfrm>
            <a:off x="7162800" y="2709863"/>
            <a:ext cx="1409700" cy="0"/>
          </a:xfrm>
          <a:prstGeom prst="line">
            <a:avLst/>
          </a:prstGeom>
          <a:noFill/>
          <a:ln w="19050">
            <a:solidFill>
              <a:srgbClr val="E6E6E6">
                <a:alpha val="25098"/>
              </a:srgbClr>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8426" r:id="rId1"/>
    <p:sldLayoutId id="2147488427" r:id="rId2"/>
    <p:sldLayoutId id="2147488428" r:id="rId3"/>
    <p:sldLayoutId id="2147488429" r:id="rId4"/>
    <p:sldLayoutId id="2147488430" r:id="rId5"/>
    <p:sldLayoutId id="2147488431" r:id="rId6"/>
    <p:sldLayoutId id="2147488432" r:id="rId7"/>
    <p:sldLayoutId id="2147488433" r:id="rId8"/>
    <p:sldLayoutId id="2147488434" r:id="rId9"/>
    <p:sldLayoutId id="2147488435" r:id="rId10"/>
    <p:sldLayoutId id="2147488436" r:id="rId11"/>
  </p:sldLayoutIdLst>
  <p:transition xmlns:p14="http://schemas.microsoft.com/office/powerpoint/2010/main"/>
  <p:txStyles>
    <p:titleStyle>
      <a:lvl1pPr algn="ctr" rtl="0" eaLnBrk="1" fontAlgn="base" hangingPunct="1">
        <a:spcBef>
          <a:spcPct val="0"/>
        </a:spcBef>
        <a:spcAft>
          <a:spcPct val="0"/>
        </a:spcAft>
        <a:defRPr sz="2800" b="1">
          <a:solidFill>
            <a:srgbClr val="FFFFFF"/>
          </a:solidFill>
          <a:latin typeface="+mj-lt"/>
          <a:ea typeface="+mj-ea"/>
          <a:cs typeface="+mj-cs"/>
          <a:sym typeface="Lucida Grande" charset="0"/>
        </a:defRPr>
      </a:lvl1pPr>
      <a:lvl2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2pPr>
      <a:lvl3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3pPr>
      <a:lvl4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4pPr>
      <a:lvl5pPr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5pPr>
      <a:lvl6pPr marL="1714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6pPr>
      <a:lvl7pPr marL="3429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7pPr>
      <a:lvl8pPr marL="51435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8pPr>
      <a:lvl9pPr marL="685800" algn="ctr" rtl="0" eaLnBrk="1" fontAlgn="base" hangingPunct="1">
        <a:spcBef>
          <a:spcPct val="0"/>
        </a:spcBef>
        <a:spcAft>
          <a:spcPct val="0"/>
        </a:spcAft>
        <a:defRPr sz="2800" b="1">
          <a:solidFill>
            <a:srgbClr val="FFFFFF"/>
          </a:solidFill>
          <a:latin typeface="Lucida Grande" charset="0"/>
          <a:ea typeface="ヒラギノ角ゴ ProN W6" charset="0"/>
          <a:cs typeface="ヒラギノ角ゴ ProN W6" charset="0"/>
          <a:sym typeface="Lucida Grande" charset="0"/>
        </a:defRPr>
      </a:lvl9pPr>
    </p:titleStyle>
    <p:bodyStyle>
      <a:lvl1pPr marL="63500" indent="-63500" algn="l" rtl="0" eaLnBrk="1" fontAlgn="base" hangingPunct="1">
        <a:spcBef>
          <a:spcPts val="488"/>
        </a:spcBef>
        <a:spcAft>
          <a:spcPct val="0"/>
        </a:spcAft>
        <a:buClr>
          <a:srgbClr val="E6E6E6"/>
        </a:buClr>
        <a:buSzPct val="100000"/>
        <a:buFont typeface="Thonburi" charset="0"/>
        <a:buChar char="•"/>
        <a:defRPr sz="2000" b="1">
          <a:solidFill>
            <a:srgbClr val="E6E6E6"/>
          </a:solidFill>
          <a:latin typeface="+mn-lt"/>
          <a:ea typeface="+mn-ea"/>
          <a:cs typeface="+mn-cs"/>
          <a:sym typeface="Lucida Grande" charset="0"/>
        </a:defRPr>
      </a:lvl1pPr>
      <a:lvl2pPr marL="504825" indent="-47625" algn="l" rtl="0" eaLnBrk="1" fontAlgn="base" hangingPunct="1">
        <a:spcBef>
          <a:spcPts val="675"/>
        </a:spcBef>
        <a:spcAft>
          <a:spcPct val="0"/>
        </a:spcAft>
        <a:buClr>
          <a:srgbClr val="E6E6E6"/>
        </a:buClr>
        <a:buSzPct val="89000"/>
        <a:buFont typeface="Thonburi" charset="0"/>
        <a:buChar char="•"/>
        <a:defRPr sz="2000" b="1">
          <a:solidFill>
            <a:srgbClr val="E6E6E6"/>
          </a:solidFill>
          <a:latin typeface="+mn-lt"/>
          <a:ea typeface="+mn-ea"/>
          <a:cs typeface="+mn-cs"/>
          <a:sym typeface="Lucida Grande" charset="0"/>
        </a:defRPr>
      </a:lvl2pPr>
      <a:lvl3pPr marL="285750" indent="-47625" algn="l" rtl="0" eaLnBrk="1" fontAlgn="base" hangingPunct="1">
        <a:spcBef>
          <a:spcPts val="563"/>
        </a:spcBef>
        <a:spcAft>
          <a:spcPct val="0"/>
        </a:spcAft>
        <a:buClr>
          <a:srgbClr val="E6E6E6"/>
        </a:buClr>
        <a:buSzPct val="80000"/>
        <a:buFont typeface="Thonburi" charset="0"/>
        <a:buChar char="•"/>
        <a:defRPr b="1">
          <a:solidFill>
            <a:srgbClr val="E6E6E6"/>
          </a:solidFill>
          <a:latin typeface="+mn-lt"/>
          <a:ea typeface="+mn-ea"/>
          <a:cs typeface="+mn-cs"/>
          <a:sym typeface="Lucida Grande" charset="0"/>
        </a:defRPr>
      </a:lvl3pPr>
      <a:lvl4pPr marL="333375" indent="-47625" algn="l" rtl="0" eaLnBrk="1" fontAlgn="base" hangingPunct="1">
        <a:spcBef>
          <a:spcPts val="488"/>
        </a:spcBef>
        <a:spcAft>
          <a:spcPct val="0"/>
        </a:spcAft>
        <a:buClr>
          <a:srgbClr val="E6E6E6"/>
        </a:buClr>
        <a:buSzPct val="69000"/>
        <a:buFont typeface="Thonburi" charset="0"/>
        <a:buChar char="•"/>
        <a:defRPr sz="1600" b="1">
          <a:solidFill>
            <a:srgbClr val="E6E6E6"/>
          </a:solidFill>
          <a:latin typeface="+mn-lt"/>
          <a:ea typeface="+mn-ea"/>
          <a:cs typeface="+mn-cs"/>
          <a:sym typeface="Lucida Grande" charset="0"/>
        </a:defRPr>
      </a:lvl4pPr>
      <a:lvl5pPr marL="3810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5pPr>
      <a:lvl6pPr marL="5524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6pPr>
      <a:lvl7pPr marL="7239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7pPr>
      <a:lvl8pPr marL="89535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8pPr>
      <a:lvl9pPr marL="1066800" indent="-47625" algn="l" rtl="0" eaLnBrk="1" fontAlgn="base" hangingPunct="1">
        <a:spcBef>
          <a:spcPts val="488"/>
        </a:spcBef>
        <a:spcAft>
          <a:spcPct val="0"/>
        </a:spcAft>
        <a:buClr>
          <a:srgbClr val="E6E6E6"/>
        </a:buClr>
        <a:buSzPct val="60000"/>
        <a:buFont typeface="Thonburi" charset="0"/>
        <a:buChar char="•"/>
        <a:defRPr sz="1400" b="1">
          <a:solidFill>
            <a:srgbClr val="E6E6E6"/>
          </a:solidFill>
          <a:latin typeface="+mn-lt"/>
          <a:ea typeface="+mn-ea"/>
          <a:cs typeface="+mn-cs"/>
          <a:sym typeface="Lucida Grande" charset="0"/>
        </a:defRPr>
      </a:lvl9pPr>
    </p:bodyStyle>
    <p:otherStyle>
      <a:defPPr>
        <a:defRPr lang="en-US"/>
      </a:defPPr>
      <a:lvl1pPr marL="0" algn="l" defTabSz="342900" rtl="0" eaLnBrk="1" latinLnBrk="0" hangingPunct="1">
        <a:defRPr sz="700" kern="1200">
          <a:solidFill>
            <a:schemeClr val="tx1"/>
          </a:solidFill>
          <a:latin typeface="+mn-lt"/>
          <a:ea typeface="+mn-ea"/>
          <a:cs typeface="+mn-cs"/>
        </a:defRPr>
      </a:lvl1pPr>
      <a:lvl2pPr marL="171450" algn="l" defTabSz="342900" rtl="0" eaLnBrk="1" latinLnBrk="0" hangingPunct="1">
        <a:defRPr sz="700" kern="1200">
          <a:solidFill>
            <a:schemeClr val="tx1"/>
          </a:solidFill>
          <a:latin typeface="+mn-lt"/>
          <a:ea typeface="+mn-ea"/>
          <a:cs typeface="+mn-cs"/>
        </a:defRPr>
      </a:lvl2pPr>
      <a:lvl3pPr marL="342900" algn="l" defTabSz="342900" rtl="0" eaLnBrk="1" latinLnBrk="0" hangingPunct="1">
        <a:defRPr sz="700" kern="1200">
          <a:solidFill>
            <a:schemeClr val="tx1"/>
          </a:solidFill>
          <a:latin typeface="+mn-lt"/>
          <a:ea typeface="+mn-ea"/>
          <a:cs typeface="+mn-cs"/>
        </a:defRPr>
      </a:lvl3pPr>
      <a:lvl4pPr marL="514350" algn="l" defTabSz="342900" rtl="0" eaLnBrk="1" latinLnBrk="0" hangingPunct="1">
        <a:defRPr sz="700" kern="1200">
          <a:solidFill>
            <a:schemeClr val="tx1"/>
          </a:solidFill>
          <a:latin typeface="+mn-lt"/>
          <a:ea typeface="+mn-ea"/>
          <a:cs typeface="+mn-cs"/>
        </a:defRPr>
      </a:lvl4pPr>
      <a:lvl5pPr marL="685800" algn="l" defTabSz="342900" rtl="0" eaLnBrk="1" latinLnBrk="0" hangingPunct="1">
        <a:defRPr sz="700" kern="1200">
          <a:solidFill>
            <a:schemeClr val="tx1"/>
          </a:solidFill>
          <a:latin typeface="+mn-lt"/>
          <a:ea typeface="+mn-ea"/>
          <a:cs typeface="+mn-cs"/>
        </a:defRPr>
      </a:lvl5pPr>
      <a:lvl6pPr marL="857250" algn="l" defTabSz="342900" rtl="0" eaLnBrk="1" latinLnBrk="0" hangingPunct="1">
        <a:defRPr sz="700" kern="1200">
          <a:solidFill>
            <a:schemeClr val="tx1"/>
          </a:solidFill>
          <a:latin typeface="+mn-lt"/>
          <a:ea typeface="+mn-ea"/>
          <a:cs typeface="+mn-cs"/>
        </a:defRPr>
      </a:lvl6pPr>
      <a:lvl7pPr marL="1028700" algn="l" defTabSz="342900" rtl="0" eaLnBrk="1" latinLnBrk="0" hangingPunct="1">
        <a:defRPr sz="700" kern="1200">
          <a:solidFill>
            <a:schemeClr val="tx1"/>
          </a:solidFill>
          <a:latin typeface="+mn-lt"/>
          <a:ea typeface="+mn-ea"/>
          <a:cs typeface="+mn-cs"/>
        </a:defRPr>
      </a:lvl7pPr>
      <a:lvl8pPr marL="1200150" algn="l" defTabSz="342900" rtl="0" eaLnBrk="1" latinLnBrk="0" hangingPunct="1">
        <a:defRPr sz="700" kern="1200">
          <a:solidFill>
            <a:schemeClr val="tx1"/>
          </a:solidFill>
          <a:latin typeface="+mn-lt"/>
          <a:ea typeface="+mn-ea"/>
          <a:cs typeface="+mn-cs"/>
        </a:defRPr>
      </a:lvl8pPr>
      <a:lvl9pPr marL="1371600" algn="l" defTabSz="342900" rtl="0" eaLnBrk="1" latinLnBrk="0" hangingPunct="1">
        <a:defRPr sz="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9.png"/><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3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3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8.xml"/><Relationship Id="rId4" Type="http://schemas.openxmlformats.org/officeDocument/2006/relationships/notesSlide" Target="../notesSlides/notesSlide31.xml"/><Relationship Id="rId5" Type="http://schemas.openxmlformats.org/officeDocument/2006/relationships/image" Target="../media/image35.png"/><Relationship Id="rId1" Type="http://schemas.microsoft.com/office/2007/relationships/media" Target="../media/media2.mp4"/><Relationship Id="rId2" Type="http://schemas.openxmlformats.org/officeDocument/2006/relationships/video" Target="../media/media2.mp4"/></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 Id="rId3" Type="http://schemas.openxmlformats.org/officeDocument/2006/relationships/image" Target="../media/image3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 Id="rId3" Type="http://schemas.openxmlformats.org/officeDocument/2006/relationships/image" Target="../media/image3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image" Target="../media/image36.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8.xml"/><Relationship Id="rId4" Type="http://schemas.openxmlformats.org/officeDocument/2006/relationships/image" Target="../media/image35.png"/><Relationship Id="rId1" Type="http://schemas.microsoft.com/office/2007/relationships/media" Target="../media/media2.mp4"/><Relationship Id="rId2" Type="http://schemas.openxmlformats.org/officeDocument/2006/relationships/video" Target="../media/media2.mp4"/></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37.png"/></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png"/><Relationship Id="rId1" Type="http://schemas.openxmlformats.org/officeDocument/2006/relationships/slideLayout" Target="../slideLayouts/slideLayout4.xml"/><Relationship Id="rId2"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3" Type="http://schemas.openxmlformats.org/officeDocument/2006/relationships/hyperlink" Target="http://developer.xamarin.com/guides/cross-platform/xamarin-forms/xaml-for-xamarin-forms/" TargetMode="External"/><Relationship Id="rId4" Type="http://schemas.openxmlformats.org/officeDocument/2006/relationships/hyperlink" Target="https://github.com/xamarin/xamarin-forms-samples" TargetMode="External"/><Relationship Id="rId1" Type="http://schemas.openxmlformats.org/officeDocument/2006/relationships/slideLayout" Target="../slideLayouts/slideLayout4.xml"/><Relationship Id="rId2" Type="http://schemas.openxmlformats.org/officeDocument/2006/relationships/hyperlink" Target="http://developer.xamarin.com/guides/cross-platform/xamarin-form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image" Target="../media/image7.png"/><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notesSlide" Target="../notesSlides/notesSlide9.xml"/><Relationship Id="rId5" Type="http://schemas.openxmlformats.org/officeDocument/2006/relationships/image" Target="../media/image20.png"/><Relationship Id="rId6" Type="http://schemas.openxmlformats.org/officeDocument/2006/relationships/image" Target="../media/image21.png"/><Relationship Id="rId1" Type="http://schemas.microsoft.com/office/2007/relationships/media" Target="../media/media1.mp4"/><Relationship Id="rId2"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49700" y="49113"/>
            <a:ext cx="4889500" cy="2736850"/>
          </a:xfrm>
        </p:spPr>
        <p:txBody>
          <a:bodyPr>
            <a:normAutofit/>
          </a:bodyPr>
          <a:lstStyle/>
          <a:p>
            <a:r>
              <a:rPr lang="en-US" dirty="0" smtClean="0"/>
              <a:t>One Codebase </a:t>
            </a:r>
            <a:br>
              <a:rPr lang="en-US" dirty="0" smtClean="0"/>
            </a:br>
            <a:r>
              <a:rPr lang="en-US" dirty="0" smtClean="0"/>
              <a:t>Three Platforms</a:t>
            </a:r>
            <a:br>
              <a:rPr lang="en-US" dirty="0" smtClean="0"/>
            </a:br>
            <a:r>
              <a:rPr lang="en-US" sz="2200" dirty="0" smtClean="0"/>
              <a:t>An Introduction </a:t>
            </a:r>
            <a:r>
              <a:rPr lang="en-US" sz="2200" dirty="0" smtClean="0"/>
              <a:t>to Xamarin.Forms</a:t>
            </a:r>
            <a:endParaRPr lang="en-US" sz="2200" dirty="0"/>
          </a:p>
        </p:txBody>
      </p:sp>
      <p:sp>
        <p:nvSpPr>
          <p:cNvPr id="3" name="Content Placeholder 2"/>
          <p:cNvSpPr>
            <a:spLocks noGrp="1"/>
          </p:cNvSpPr>
          <p:nvPr>
            <p:ph sz="half" idx="2"/>
          </p:nvPr>
        </p:nvSpPr>
        <p:spPr>
          <a:xfrm>
            <a:off x="3949700" y="3732883"/>
            <a:ext cx="3140905" cy="419101"/>
          </a:xfrm>
        </p:spPr>
        <p:txBody>
          <a:bodyPr/>
          <a:lstStyle/>
          <a:p>
            <a:r>
              <a:rPr lang="en-US" dirty="0" smtClean="0"/>
              <a:t>Carlo	 Wahlstedt</a:t>
            </a:r>
            <a:endParaRPr lang="en-US" dirty="0"/>
          </a:p>
        </p:txBody>
      </p:sp>
      <p:sp>
        <p:nvSpPr>
          <p:cNvPr id="4" name="Content Placeholder 3"/>
          <p:cNvSpPr>
            <a:spLocks noGrp="1"/>
          </p:cNvSpPr>
          <p:nvPr>
            <p:ph sz="half" idx="10"/>
          </p:nvPr>
        </p:nvSpPr>
        <p:spPr>
          <a:xfrm>
            <a:off x="3949700" y="4151984"/>
            <a:ext cx="3140905" cy="419101"/>
          </a:xfrm>
        </p:spPr>
        <p:txBody>
          <a:bodyPr/>
          <a:lstStyle/>
          <a:p>
            <a:r>
              <a:rPr lang="en-US" dirty="0" smtClean="0"/>
              <a:t>Software Engineer</a:t>
            </a:r>
            <a:endParaRPr lang="en-US" dirty="0"/>
          </a:p>
        </p:txBody>
      </p:sp>
      <p:sp>
        <p:nvSpPr>
          <p:cNvPr id="8" name="Content Placeholder 2"/>
          <p:cNvSpPr>
            <a:spLocks noGrp="1"/>
          </p:cNvSpPr>
          <p:nvPr>
            <p:ph sz="half" idx="2"/>
          </p:nvPr>
        </p:nvSpPr>
        <p:spPr>
          <a:xfrm>
            <a:off x="3949700" y="2576412"/>
            <a:ext cx="3140905" cy="419101"/>
          </a:xfrm>
        </p:spPr>
        <p:txBody>
          <a:bodyPr/>
          <a:lstStyle/>
          <a:p>
            <a:r>
              <a:rPr lang="en-US" dirty="0" smtClean="0"/>
              <a:t>Barkley Hughes</a:t>
            </a:r>
            <a:endParaRPr lang="en-US" dirty="0"/>
          </a:p>
        </p:txBody>
      </p:sp>
      <p:sp>
        <p:nvSpPr>
          <p:cNvPr id="9" name="Content Placeholder 3"/>
          <p:cNvSpPr>
            <a:spLocks noGrp="1"/>
          </p:cNvSpPr>
          <p:nvPr>
            <p:ph sz="half" idx="10"/>
          </p:nvPr>
        </p:nvSpPr>
        <p:spPr>
          <a:xfrm>
            <a:off x="3949700" y="3001372"/>
            <a:ext cx="3140905" cy="419101"/>
          </a:xfrm>
        </p:spPr>
        <p:txBody>
          <a:bodyPr/>
          <a:lstStyle/>
          <a:p>
            <a:r>
              <a:rPr lang="en-US" dirty="0" smtClean="0"/>
              <a:t>Software Engineer</a:t>
            </a:r>
            <a:endParaRPr lang="en-US" dirty="0"/>
          </a:p>
        </p:txBody>
      </p:sp>
      <p:pic>
        <p:nvPicPr>
          <p:cNvPr id="12" name="Picture 11"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422" y="3529685"/>
            <a:ext cx="2540000" cy="1041400"/>
          </a:xfrm>
          <a:prstGeom prst="rect">
            <a:avLst/>
          </a:prstGeom>
        </p:spPr>
      </p:pic>
    </p:spTree>
    <p:extLst>
      <p:ext uri="{BB962C8B-B14F-4D97-AF65-F5344CB8AC3E}">
        <p14:creationId xmlns:p14="http://schemas.microsoft.com/office/powerpoint/2010/main" val="372966732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rgbClr val="216BAB"/>
        </a:soli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39713"/>
            <a:ext cx="8229600" cy="395287"/>
          </a:xfrm>
        </p:spPr>
        <p:txBody>
          <a:bodyPr>
            <a:normAutofit fontScale="90000"/>
          </a:bodyPr>
          <a:lstStyle/>
          <a:p>
            <a:r>
              <a:rPr lang="en-US" dirty="0" smtClean="0"/>
              <a:t>Portable Class Libraries</a:t>
            </a:r>
            <a:endParaRPr lang="en-US" dirty="0"/>
          </a:p>
        </p:txBody>
      </p:sp>
      <p:pic>
        <p:nvPicPr>
          <p:cNvPr id="4" name="Picture 3"/>
          <p:cNvPicPr>
            <a:picLocks noChangeAspect="1"/>
          </p:cNvPicPr>
          <p:nvPr/>
        </p:nvPicPr>
        <p:blipFill>
          <a:blip r:embed="rId3"/>
          <a:stretch>
            <a:fillRect/>
          </a:stretch>
        </p:blipFill>
        <p:spPr>
          <a:xfrm>
            <a:off x="386871" y="0"/>
            <a:ext cx="8349204" cy="5382443"/>
          </a:xfrm>
          <a:prstGeom prst="rect">
            <a:avLst/>
          </a:prstGeom>
        </p:spPr>
      </p:pic>
    </p:spTree>
    <p:extLst>
      <p:ext uri="{BB962C8B-B14F-4D97-AF65-F5344CB8AC3E}">
        <p14:creationId xmlns:p14="http://schemas.microsoft.com/office/powerpoint/2010/main" val="189868748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Xamarin + Xamarin.Forms</a:t>
            </a:r>
            <a:endParaRPr lang="en-US" sz="3200" dirty="0"/>
          </a:p>
        </p:txBody>
      </p:sp>
      <p:pic>
        <p:nvPicPr>
          <p:cNvPr id="10" name="Picture 9"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 y="1665111"/>
            <a:ext cx="4147275" cy="2762763"/>
          </a:xfrm>
          <a:prstGeom prst="rect">
            <a:avLst/>
          </a:prstGeom>
        </p:spPr>
      </p:pic>
      <p:pic>
        <p:nvPicPr>
          <p:cNvPr id="11" name="Picture 10"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3459" y="1665111"/>
            <a:ext cx="4147275" cy="2762763"/>
          </a:xfrm>
          <a:prstGeom prst="rect">
            <a:avLst/>
          </a:prstGeom>
        </p:spPr>
      </p:pic>
      <p:sp>
        <p:nvSpPr>
          <p:cNvPr id="12" name="TextBox 26"/>
          <p:cNvSpPr txBox="1">
            <a:spLocks noChangeArrowheads="1"/>
          </p:cNvSpPr>
          <p:nvPr/>
        </p:nvSpPr>
        <p:spPr bwMode="auto">
          <a:xfrm>
            <a:off x="4683459" y="812094"/>
            <a:ext cx="4147275"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130000"/>
              </a:lnSpc>
            </a:pPr>
            <a:r>
              <a:rPr lang="en-US" sz="1600" dirty="0">
                <a:solidFill>
                  <a:srgbClr val="595959"/>
                </a:solidFill>
                <a:latin typeface="Helvetica Light"/>
                <a:cs typeface="Helvetica Light"/>
              </a:rPr>
              <a:t>With </a:t>
            </a:r>
            <a:r>
              <a:rPr lang="en-US" sz="1600" dirty="0" err="1">
                <a:solidFill>
                  <a:srgbClr val="595959"/>
                </a:solidFill>
                <a:latin typeface="Helvetica Light"/>
                <a:cs typeface="Helvetica Light"/>
              </a:rPr>
              <a:t>Xamarin.Forms</a:t>
            </a:r>
            <a:r>
              <a:rPr lang="en-US" sz="1600" dirty="0">
                <a:solidFill>
                  <a:srgbClr val="595959"/>
                </a:solidFill>
                <a:latin typeface="Helvetica Light"/>
                <a:cs typeface="Helvetica Light"/>
              </a:rPr>
              <a:t>: </a:t>
            </a:r>
            <a:endParaRPr lang="en-US" sz="1600" dirty="0" smtClean="0">
              <a:solidFill>
                <a:srgbClr val="595959"/>
              </a:solidFill>
              <a:latin typeface="Helvetica Light"/>
              <a:cs typeface="Helvetica Light"/>
            </a:endParaRPr>
          </a:p>
          <a:p>
            <a:pPr algn="ctr" eaLnBrk="1" hangingPunct="1">
              <a:lnSpc>
                <a:spcPct val="130000"/>
              </a:lnSpc>
            </a:pPr>
            <a:r>
              <a:rPr lang="en-US" sz="1600" dirty="0" smtClean="0">
                <a:solidFill>
                  <a:srgbClr val="595959"/>
                </a:solidFill>
                <a:latin typeface="Helvetica Light"/>
                <a:cs typeface="Helvetica Light"/>
              </a:rPr>
              <a:t>more </a:t>
            </a:r>
            <a:r>
              <a:rPr lang="en-US" sz="1600" dirty="0">
                <a:solidFill>
                  <a:srgbClr val="595959"/>
                </a:solidFill>
                <a:latin typeface="Helvetica Light"/>
                <a:cs typeface="Helvetica Light"/>
              </a:rPr>
              <a:t>code-</a:t>
            </a:r>
            <a:r>
              <a:rPr lang="en-US" sz="1600" dirty="0" smtClean="0">
                <a:solidFill>
                  <a:srgbClr val="595959"/>
                </a:solidFill>
                <a:latin typeface="Helvetica Light"/>
                <a:cs typeface="Helvetica Light"/>
              </a:rPr>
              <a:t>sharing, native controls</a:t>
            </a:r>
            <a:endParaRPr lang="en-US" sz="1600" dirty="0">
              <a:solidFill>
                <a:srgbClr val="595959"/>
              </a:solidFill>
              <a:latin typeface="Helvetica Light"/>
              <a:cs typeface="Helvetica Light"/>
            </a:endParaRPr>
          </a:p>
        </p:txBody>
      </p:sp>
      <p:sp>
        <p:nvSpPr>
          <p:cNvPr id="13" name="TextBox 31"/>
          <p:cNvSpPr txBox="1">
            <a:spLocks noChangeArrowheads="1"/>
          </p:cNvSpPr>
          <p:nvPr/>
        </p:nvSpPr>
        <p:spPr bwMode="auto">
          <a:xfrm>
            <a:off x="266700" y="934332"/>
            <a:ext cx="41472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lnSpc>
                <a:spcPct val="130000"/>
              </a:lnSpc>
            </a:pPr>
            <a:r>
              <a:rPr lang="en-US" sz="1600" dirty="0">
                <a:solidFill>
                  <a:srgbClr val="595959"/>
                </a:solidFill>
                <a:latin typeface="Helvetica Light"/>
                <a:cs typeface="Helvetica Light"/>
              </a:rPr>
              <a:t>Traditional Xamarin approach</a:t>
            </a:r>
          </a:p>
        </p:txBody>
      </p:sp>
      <p:sp>
        <p:nvSpPr>
          <p:cNvPr id="3" name="Rectangle 2"/>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4683459" y="2295432"/>
            <a:ext cx="4147275" cy="495759"/>
          </a:xfrm>
          <a:prstGeom prst="rect">
            <a:avLst/>
          </a:prstGeom>
          <a:solidFill>
            <a:srgbClr val="216BA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latin typeface="Helvetica Light"/>
                <a:cs typeface="Helvetica Light"/>
              </a:rPr>
              <a:t>Shared UI Code</a:t>
            </a:r>
            <a:endParaRPr lang="en-US" sz="2000" dirty="0">
              <a:latin typeface="Helvetica Light"/>
              <a:cs typeface="Helvetica Light"/>
            </a:endParaRPr>
          </a:p>
        </p:txBody>
      </p:sp>
    </p:spTree>
    <p:extLst>
      <p:ext uri="{BB962C8B-B14F-4D97-AF65-F5344CB8AC3E}">
        <p14:creationId xmlns:p14="http://schemas.microsoft.com/office/powerpoint/2010/main" val="24248572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animBg="1"/>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What’s Included</a:t>
            </a:r>
            <a:endParaRPr lang="en-US" sz="3200" dirty="0">
              <a:solidFill>
                <a:srgbClr val="216BAB"/>
              </a:solidFill>
            </a:endParaRPr>
          </a:p>
        </p:txBody>
      </p:sp>
      <p:sp>
        <p:nvSpPr>
          <p:cNvPr id="3" name="Rectangle 2"/>
          <p:cNvSpPr/>
          <p:nvPr/>
        </p:nvSpPr>
        <p:spPr>
          <a:xfrm>
            <a:off x="266701" y="1047767"/>
            <a:ext cx="4672030" cy="4401205"/>
          </a:xfrm>
          <a:prstGeom prst="rect">
            <a:avLst/>
          </a:prstGeom>
        </p:spPr>
        <p:txBody>
          <a:bodyPr wrap="square">
            <a:spAutoFit/>
          </a:bodyPr>
          <a:lstStyle/>
          <a:p>
            <a:pPr marL="342900" indent="-342900">
              <a:buFont typeface="Wingdings" charset="2"/>
              <a:buChar char="§"/>
            </a:pPr>
            <a:r>
              <a:rPr lang="en-US" sz="2000" dirty="0" smtClean="0">
                <a:solidFill>
                  <a:srgbClr val="595959"/>
                </a:solidFill>
                <a:latin typeface="Helvetica Light"/>
                <a:cs typeface="Helvetica Light"/>
              </a:rPr>
              <a:t>40+ Pages, Layouts, and Controls</a:t>
            </a:r>
          </a:p>
          <a:p>
            <a:pPr marL="514350" lvl="1" indent="-342900">
              <a:buFont typeface="Wingdings" charset="2"/>
              <a:buChar char="§"/>
            </a:pPr>
            <a:r>
              <a:rPr lang="en-US" sz="2000" dirty="0" smtClean="0">
                <a:solidFill>
                  <a:srgbClr val="595959"/>
                </a:solidFill>
                <a:latin typeface="Helvetica Light"/>
                <a:cs typeface="Helvetica Light"/>
              </a:rPr>
              <a:t>Build from code behind or XAML</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Two-way Data Binding</a:t>
            </a:r>
          </a:p>
          <a:p>
            <a:endParaRPr lang="en-US" sz="2000" dirty="0" smtClean="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Navigation</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Animation API</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Dependency Service</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r>
              <a:rPr lang="en-US" sz="2000" dirty="0" smtClean="0">
                <a:solidFill>
                  <a:srgbClr val="595959"/>
                </a:solidFill>
                <a:latin typeface="Helvetica Light"/>
                <a:cs typeface="Helvetica Light"/>
              </a:rPr>
              <a:t>Messaging Center</a:t>
            </a:r>
          </a:p>
          <a:p>
            <a:pPr marL="342900" indent="-342900">
              <a:buFont typeface="Wingdings" charset="2"/>
              <a:buChar char="§"/>
            </a:pPr>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pic>
        <p:nvPicPr>
          <p:cNvPr id="4" name="Picture 3"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3459" y="1665111"/>
            <a:ext cx="4147275" cy="2762763"/>
          </a:xfrm>
          <a:prstGeom prst="rect">
            <a:avLst/>
          </a:prstGeom>
        </p:spPr>
      </p:pic>
      <p:sp>
        <p:nvSpPr>
          <p:cNvPr id="5" name="Rectangle 4"/>
          <p:cNvSpPr/>
          <p:nvPr/>
        </p:nvSpPr>
        <p:spPr>
          <a:xfrm>
            <a:off x="4683459" y="2295432"/>
            <a:ext cx="4147275" cy="495759"/>
          </a:xfrm>
          <a:prstGeom prst="rect">
            <a:avLst/>
          </a:prstGeom>
          <a:solidFill>
            <a:srgbClr val="216BA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latin typeface="Helvetica Light"/>
                <a:cs typeface="Helvetica Light"/>
              </a:rPr>
              <a:t>Shared UI Code</a:t>
            </a:r>
            <a:endParaRPr lang="en-US" sz="2000" dirty="0">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49073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Pages</a:t>
            </a:r>
            <a:endParaRPr lang="en-US" sz="3200" dirty="0">
              <a:solidFill>
                <a:srgbClr val="1F497D"/>
              </a:solidFill>
            </a:endParaRPr>
          </a:p>
        </p:txBody>
      </p:sp>
      <p:pic>
        <p:nvPicPr>
          <p:cNvPr id="5" name="Picture 4" descr="Untitled@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2193" y="1534836"/>
            <a:ext cx="6620387" cy="2116642"/>
          </a:xfrm>
          <a:prstGeom prst="rect">
            <a:avLst/>
          </a:prstGeom>
        </p:spPr>
      </p:pic>
      <p:sp>
        <p:nvSpPr>
          <p:cNvPr id="11" name="TextBox 10"/>
          <p:cNvSpPr txBox="1"/>
          <p:nvPr/>
        </p:nvSpPr>
        <p:spPr>
          <a:xfrm>
            <a:off x="1532193" y="3528367"/>
            <a:ext cx="1261807"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Content</a:t>
            </a:r>
            <a:endParaRPr lang="en-US" sz="1000" dirty="0">
              <a:solidFill>
                <a:srgbClr val="979E9F"/>
              </a:solidFill>
              <a:latin typeface="Helvetica"/>
              <a:cs typeface="Helvetica"/>
            </a:endParaRPr>
          </a:p>
        </p:txBody>
      </p:sp>
      <p:sp>
        <p:nvSpPr>
          <p:cNvPr id="13" name="TextBox 12"/>
          <p:cNvSpPr txBox="1"/>
          <p:nvPr/>
        </p:nvSpPr>
        <p:spPr>
          <a:xfrm>
            <a:off x="2990645" y="3528367"/>
            <a:ext cx="966840" cy="246221"/>
          </a:xfrm>
          <a:prstGeom prst="rect">
            <a:avLst/>
          </a:prstGeom>
          <a:noFill/>
        </p:spPr>
        <p:txBody>
          <a:bodyPr wrap="square" rtlCol="0">
            <a:spAutoFit/>
          </a:bodyPr>
          <a:lstStyle/>
          <a:p>
            <a:pPr algn="ctr"/>
            <a:r>
              <a:rPr lang="en-US" sz="1000" dirty="0" err="1" smtClean="0">
                <a:solidFill>
                  <a:srgbClr val="979E9F"/>
                </a:solidFill>
                <a:latin typeface="Helvetica"/>
                <a:cs typeface="Helvetica"/>
              </a:rPr>
              <a:t>MasterDetail</a:t>
            </a:r>
            <a:endParaRPr lang="en-US" sz="1000" dirty="0">
              <a:solidFill>
                <a:srgbClr val="979E9F"/>
              </a:solidFill>
              <a:latin typeface="Helvetica"/>
              <a:cs typeface="Helvetica"/>
            </a:endParaRPr>
          </a:p>
        </p:txBody>
      </p:sp>
      <p:sp>
        <p:nvSpPr>
          <p:cNvPr id="14" name="TextBox 13"/>
          <p:cNvSpPr txBox="1"/>
          <p:nvPr/>
        </p:nvSpPr>
        <p:spPr>
          <a:xfrm>
            <a:off x="4298336" y="3557656"/>
            <a:ext cx="966840"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Navigation</a:t>
            </a:r>
            <a:endParaRPr lang="en-US" sz="1000" dirty="0">
              <a:solidFill>
                <a:srgbClr val="979E9F"/>
              </a:solidFill>
              <a:latin typeface="Helvetica"/>
              <a:cs typeface="Helvetica"/>
            </a:endParaRPr>
          </a:p>
        </p:txBody>
      </p:sp>
      <p:sp>
        <p:nvSpPr>
          <p:cNvPr id="15" name="TextBox 14"/>
          <p:cNvSpPr txBox="1"/>
          <p:nvPr/>
        </p:nvSpPr>
        <p:spPr>
          <a:xfrm>
            <a:off x="5617496" y="3557656"/>
            <a:ext cx="966840"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Tabbed</a:t>
            </a:r>
            <a:endParaRPr lang="en-US" sz="1000" dirty="0">
              <a:solidFill>
                <a:srgbClr val="979E9F"/>
              </a:solidFill>
              <a:latin typeface="Helvetica"/>
              <a:cs typeface="Helvetica"/>
            </a:endParaRPr>
          </a:p>
        </p:txBody>
      </p:sp>
      <p:sp>
        <p:nvSpPr>
          <p:cNvPr id="16" name="TextBox 15"/>
          <p:cNvSpPr txBox="1"/>
          <p:nvPr/>
        </p:nvSpPr>
        <p:spPr>
          <a:xfrm>
            <a:off x="6933379" y="3557656"/>
            <a:ext cx="966840"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Carousel</a:t>
            </a:r>
            <a:endParaRPr lang="en-US" sz="1000" dirty="0">
              <a:solidFill>
                <a:srgbClr val="979E9F"/>
              </a:solidFill>
              <a:latin typeface="Helvetica"/>
              <a:cs typeface="Helvetica"/>
            </a:endParaRPr>
          </a:p>
        </p:txBody>
      </p:sp>
      <p:pic>
        <p:nvPicPr>
          <p:cNvPr id="17" name="Picture 16"/>
          <p:cNvPicPr>
            <a:picLocks noChangeAspect="1"/>
          </p:cNvPicPr>
          <p:nvPr/>
        </p:nvPicPr>
        <p:blipFill>
          <a:blip r:embed="rId4"/>
          <a:stretch>
            <a:fillRect/>
          </a:stretch>
        </p:blipFill>
        <p:spPr>
          <a:xfrm>
            <a:off x="7005478" y="1874523"/>
            <a:ext cx="831403" cy="1408457"/>
          </a:xfrm>
          <a:prstGeom prst="rect">
            <a:avLst/>
          </a:prstGeom>
        </p:spPr>
      </p:pic>
    </p:spTree>
    <p:extLst>
      <p:ext uri="{BB962C8B-B14F-4D97-AF65-F5344CB8AC3E}">
        <p14:creationId xmlns:p14="http://schemas.microsoft.com/office/powerpoint/2010/main" val="3175385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p:bldP spid="1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Layouts</a:t>
            </a:r>
            <a:endParaRPr lang="en-US" sz="3200" dirty="0">
              <a:solidFill>
                <a:srgbClr val="1F497D"/>
              </a:solidFill>
            </a:endParaRPr>
          </a:p>
        </p:txBody>
      </p:sp>
      <p:pic>
        <p:nvPicPr>
          <p:cNvPr id="7" name="Picture 6" descr="Untitled@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781" y="1568616"/>
            <a:ext cx="8816438" cy="2006269"/>
          </a:xfrm>
          <a:prstGeom prst="rect">
            <a:avLst/>
          </a:prstGeom>
        </p:spPr>
      </p:pic>
      <p:sp>
        <p:nvSpPr>
          <p:cNvPr id="21" name="TextBox 20"/>
          <p:cNvSpPr txBox="1"/>
          <p:nvPr/>
        </p:nvSpPr>
        <p:spPr>
          <a:xfrm>
            <a:off x="335936" y="3451774"/>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Stack</a:t>
            </a:r>
            <a:endParaRPr lang="en-US" sz="1000" dirty="0">
              <a:solidFill>
                <a:srgbClr val="979E9F"/>
              </a:solidFill>
              <a:latin typeface="Helvetica"/>
              <a:cs typeface="Helvetica"/>
            </a:endParaRPr>
          </a:p>
        </p:txBody>
      </p:sp>
      <p:sp>
        <p:nvSpPr>
          <p:cNvPr id="5" name="TextBox 4"/>
          <p:cNvSpPr txBox="1"/>
          <p:nvPr/>
        </p:nvSpPr>
        <p:spPr>
          <a:xfrm>
            <a:off x="1586271" y="3450787"/>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Absolute</a:t>
            </a:r>
            <a:endParaRPr lang="en-US" sz="1000" dirty="0">
              <a:solidFill>
                <a:srgbClr val="979E9F"/>
              </a:solidFill>
              <a:latin typeface="Helvetica"/>
              <a:cs typeface="Helvetica"/>
            </a:endParaRPr>
          </a:p>
        </p:txBody>
      </p:sp>
      <p:sp>
        <p:nvSpPr>
          <p:cNvPr id="6" name="TextBox 5"/>
          <p:cNvSpPr txBox="1"/>
          <p:nvPr/>
        </p:nvSpPr>
        <p:spPr>
          <a:xfrm>
            <a:off x="2839885" y="3450787"/>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Relative</a:t>
            </a:r>
            <a:endParaRPr lang="en-US" sz="1000" dirty="0">
              <a:solidFill>
                <a:srgbClr val="979E9F"/>
              </a:solidFill>
              <a:latin typeface="Helvetica"/>
              <a:cs typeface="Helvetica"/>
            </a:endParaRPr>
          </a:p>
        </p:txBody>
      </p:sp>
      <p:sp>
        <p:nvSpPr>
          <p:cNvPr id="8" name="TextBox 7"/>
          <p:cNvSpPr txBox="1"/>
          <p:nvPr/>
        </p:nvSpPr>
        <p:spPr>
          <a:xfrm>
            <a:off x="4085304" y="3450787"/>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Grid</a:t>
            </a:r>
            <a:endParaRPr lang="en-US" sz="1000" dirty="0">
              <a:solidFill>
                <a:srgbClr val="979E9F"/>
              </a:solidFill>
              <a:latin typeface="Helvetica"/>
              <a:cs typeface="Helvetica"/>
            </a:endParaRPr>
          </a:p>
        </p:txBody>
      </p:sp>
      <p:sp>
        <p:nvSpPr>
          <p:cNvPr id="9" name="TextBox 8"/>
          <p:cNvSpPr txBox="1"/>
          <p:nvPr/>
        </p:nvSpPr>
        <p:spPr>
          <a:xfrm>
            <a:off x="5338917" y="3449800"/>
            <a:ext cx="909484" cy="246221"/>
          </a:xfrm>
          <a:prstGeom prst="rect">
            <a:avLst/>
          </a:prstGeom>
          <a:noFill/>
        </p:spPr>
        <p:txBody>
          <a:bodyPr wrap="square" rtlCol="0">
            <a:spAutoFit/>
          </a:bodyPr>
          <a:lstStyle/>
          <a:p>
            <a:pPr algn="ctr"/>
            <a:r>
              <a:rPr lang="en-US" sz="1000" dirty="0" err="1" smtClean="0">
                <a:solidFill>
                  <a:srgbClr val="979E9F"/>
                </a:solidFill>
                <a:latin typeface="Helvetica"/>
                <a:cs typeface="Helvetica"/>
              </a:rPr>
              <a:t>ContentView</a:t>
            </a:r>
            <a:endParaRPr lang="en-US" sz="1000" dirty="0">
              <a:solidFill>
                <a:srgbClr val="979E9F"/>
              </a:solidFill>
              <a:latin typeface="Helvetica"/>
              <a:cs typeface="Helvetica"/>
            </a:endParaRPr>
          </a:p>
        </p:txBody>
      </p:sp>
      <p:sp>
        <p:nvSpPr>
          <p:cNvPr id="10" name="TextBox 9"/>
          <p:cNvSpPr txBox="1"/>
          <p:nvPr/>
        </p:nvSpPr>
        <p:spPr>
          <a:xfrm>
            <a:off x="6592530" y="3449800"/>
            <a:ext cx="909484" cy="246221"/>
          </a:xfrm>
          <a:prstGeom prst="rect">
            <a:avLst/>
          </a:prstGeom>
          <a:noFill/>
        </p:spPr>
        <p:txBody>
          <a:bodyPr wrap="square" rtlCol="0">
            <a:spAutoFit/>
          </a:bodyPr>
          <a:lstStyle/>
          <a:p>
            <a:pPr algn="ctr"/>
            <a:r>
              <a:rPr lang="en-US" sz="1000" dirty="0" err="1" smtClean="0">
                <a:solidFill>
                  <a:srgbClr val="979E9F"/>
                </a:solidFill>
                <a:latin typeface="Helvetica"/>
                <a:cs typeface="Helvetica"/>
              </a:rPr>
              <a:t>ScrollView</a:t>
            </a:r>
            <a:endParaRPr lang="en-US" sz="1000" dirty="0">
              <a:solidFill>
                <a:srgbClr val="979E9F"/>
              </a:solidFill>
              <a:latin typeface="Helvetica"/>
              <a:cs typeface="Helvetica"/>
            </a:endParaRPr>
          </a:p>
        </p:txBody>
      </p:sp>
      <p:sp>
        <p:nvSpPr>
          <p:cNvPr id="11" name="TextBox 10"/>
          <p:cNvSpPr txBox="1"/>
          <p:nvPr/>
        </p:nvSpPr>
        <p:spPr>
          <a:xfrm>
            <a:off x="7842867" y="3451774"/>
            <a:ext cx="909484" cy="246221"/>
          </a:xfrm>
          <a:prstGeom prst="rect">
            <a:avLst/>
          </a:prstGeom>
          <a:noFill/>
        </p:spPr>
        <p:txBody>
          <a:bodyPr wrap="square" rtlCol="0">
            <a:spAutoFit/>
          </a:bodyPr>
          <a:lstStyle/>
          <a:p>
            <a:pPr algn="ctr"/>
            <a:r>
              <a:rPr lang="en-US" sz="1000" dirty="0" smtClean="0">
                <a:solidFill>
                  <a:srgbClr val="979E9F"/>
                </a:solidFill>
                <a:latin typeface="Helvetica"/>
                <a:cs typeface="Helvetica"/>
              </a:rPr>
              <a:t>Frame</a:t>
            </a:r>
            <a:endParaRPr lang="en-US" sz="1000" dirty="0">
              <a:solidFill>
                <a:srgbClr val="979E9F"/>
              </a:solidFill>
              <a:latin typeface="Helvetica"/>
              <a:cs typeface="Helvetica"/>
            </a:endParaRPr>
          </a:p>
        </p:txBody>
      </p:sp>
    </p:spTree>
    <p:extLst>
      <p:ext uri="{BB962C8B-B14F-4D97-AF65-F5344CB8AC3E}">
        <p14:creationId xmlns:p14="http://schemas.microsoft.com/office/powerpoint/2010/main" val="18286812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5" grpId="0"/>
      <p:bldP spid="6" grpId="0"/>
      <p:bldP spid="8" grpId="0"/>
      <p:bldP spid="9" grpId="0"/>
      <p:bldP spid="10"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Controls</a:t>
            </a:r>
            <a:endParaRPr lang="en-US" sz="3200" dirty="0">
              <a:solidFill>
                <a:srgbClr val="1F497D"/>
              </a:solidFill>
            </a:endParaRPr>
          </a:p>
        </p:txBody>
      </p:sp>
      <p:sp>
        <p:nvSpPr>
          <p:cNvPr id="3" name="Rounded Rectangle 2"/>
          <p:cNvSpPr/>
          <p:nvPr/>
        </p:nvSpPr>
        <p:spPr>
          <a:xfrm>
            <a:off x="367071"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ActivityIndicator</a:t>
            </a:r>
            <a:endParaRPr lang="en-US" sz="1400" dirty="0">
              <a:solidFill>
                <a:schemeClr val="tx1"/>
              </a:solidFill>
              <a:latin typeface="Helvetica Light"/>
              <a:cs typeface="Helvetica Light"/>
            </a:endParaRPr>
          </a:p>
        </p:txBody>
      </p:sp>
      <p:sp>
        <p:nvSpPr>
          <p:cNvPr id="11" name="Rounded Rectangle 10"/>
          <p:cNvSpPr/>
          <p:nvPr/>
        </p:nvSpPr>
        <p:spPr>
          <a:xfrm>
            <a:off x="2080752"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BoxView</a:t>
            </a:r>
            <a:endParaRPr lang="en-US" sz="1400" dirty="0">
              <a:solidFill>
                <a:schemeClr val="tx1"/>
              </a:solidFill>
              <a:latin typeface="Helvetica Light"/>
              <a:cs typeface="Helvetica Light"/>
            </a:endParaRPr>
          </a:p>
        </p:txBody>
      </p:sp>
      <p:sp>
        <p:nvSpPr>
          <p:cNvPr id="12" name="Rounded Rectangle 11"/>
          <p:cNvSpPr/>
          <p:nvPr/>
        </p:nvSpPr>
        <p:spPr>
          <a:xfrm>
            <a:off x="3794433"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Button</a:t>
            </a:r>
            <a:endParaRPr lang="en-US" sz="1400" dirty="0">
              <a:solidFill>
                <a:schemeClr val="tx1"/>
              </a:solidFill>
              <a:latin typeface="Helvetica Light"/>
              <a:cs typeface="Helvetica Light"/>
            </a:endParaRPr>
          </a:p>
        </p:txBody>
      </p:sp>
      <p:sp>
        <p:nvSpPr>
          <p:cNvPr id="13" name="Rounded Rectangle 12"/>
          <p:cNvSpPr/>
          <p:nvPr/>
        </p:nvSpPr>
        <p:spPr>
          <a:xfrm>
            <a:off x="5508114"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DatePicker</a:t>
            </a:r>
            <a:endParaRPr lang="en-US" sz="1400" dirty="0">
              <a:solidFill>
                <a:schemeClr val="tx1"/>
              </a:solidFill>
              <a:latin typeface="Helvetica Light"/>
              <a:cs typeface="Helvetica Light"/>
            </a:endParaRPr>
          </a:p>
        </p:txBody>
      </p:sp>
      <p:sp>
        <p:nvSpPr>
          <p:cNvPr id="14" name="Rounded Rectangle 13"/>
          <p:cNvSpPr/>
          <p:nvPr/>
        </p:nvSpPr>
        <p:spPr>
          <a:xfrm>
            <a:off x="7221794" y="1047956"/>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Editor</a:t>
            </a:r>
            <a:endParaRPr lang="en-US" sz="1400" dirty="0">
              <a:solidFill>
                <a:schemeClr val="tx1"/>
              </a:solidFill>
              <a:latin typeface="Helvetica Light"/>
              <a:cs typeface="Helvetica Light"/>
            </a:endParaRPr>
          </a:p>
        </p:txBody>
      </p:sp>
      <p:sp>
        <p:nvSpPr>
          <p:cNvPr id="15" name="Rounded Rectangle 14"/>
          <p:cNvSpPr/>
          <p:nvPr/>
        </p:nvSpPr>
        <p:spPr>
          <a:xfrm>
            <a:off x="367071"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Entry</a:t>
            </a:r>
            <a:endParaRPr lang="en-US" sz="1400" dirty="0">
              <a:solidFill>
                <a:schemeClr val="tx1"/>
              </a:solidFill>
              <a:latin typeface="Helvetica Light"/>
              <a:cs typeface="Helvetica Light"/>
            </a:endParaRPr>
          </a:p>
        </p:txBody>
      </p:sp>
      <p:sp>
        <p:nvSpPr>
          <p:cNvPr id="16" name="Rounded Rectangle 15"/>
          <p:cNvSpPr/>
          <p:nvPr/>
        </p:nvSpPr>
        <p:spPr>
          <a:xfrm>
            <a:off x="2080752"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Image</a:t>
            </a:r>
            <a:endParaRPr lang="en-US" sz="1400" dirty="0">
              <a:solidFill>
                <a:schemeClr val="tx1"/>
              </a:solidFill>
              <a:latin typeface="Helvetica Light"/>
              <a:cs typeface="Helvetica Light"/>
            </a:endParaRPr>
          </a:p>
        </p:txBody>
      </p:sp>
      <p:sp>
        <p:nvSpPr>
          <p:cNvPr id="17" name="Rounded Rectangle 16"/>
          <p:cNvSpPr/>
          <p:nvPr/>
        </p:nvSpPr>
        <p:spPr>
          <a:xfrm>
            <a:off x="3794433"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Label</a:t>
            </a:r>
            <a:endParaRPr lang="en-US" sz="1400" dirty="0">
              <a:solidFill>
                <a:schemeClr val="tx1"/>
              </a:solidFill>
              <a:latin typeface="Helvetica Light"/>
              <a:cs typeface="Helvetica Light"/>
            </a:endParaRPr>
          </a:p>
        </p:txBody>
      </p:sp>
      <p:sp>
        <p:nvSpPr>
          <p:cNvPr id="18" name="Rounded Rectangle 17"/>
          <p:cNvSpPr/>
          <p:nvPr/>
        </p:nvSpPr>
        <p:spPr>
          <a:xfrm>
            <a:off x="5508114"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ListView</a:t>
            </a:r>
            <a:endParaRPr lang="en-US" sz="1400" dirty="0">
              <a:solidFill>
                <a:schemeClr val="tx1"/>
              </a:solidFill>
              <a:latin typeface="Helvetica Light"/>
              <a:cs typeface="Helvetica Light"/>
            </a:endParaRPr>
          </a:p>
        </p:txBody>
      </p:sp>
      <p:sp>
        <p:nvSpPr>
          <p:cNvPr id="19" name="Rounded Rectangle 18"/>
          <p:cNvSpPr/>
          <p:nvPr/>
        </p:nvSpPr>
        <p:spPr>
          <a:xfrm>
            <a:off x="7221794" y="1743588"/>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Map</a:t>
            </a:r>
            <a:endParaRPr lang="en-US" sz="1400" dirty="0">
              <a:solidFill>
                <a:schemeClr val="tx1"/>
              </a:solidFill>
              <a:latin typeface="Helvetica Light"/>
              <a:cs typeface="Helvetica Light"/>
            </a:endParaRPr>
          </a:p>
        </p:txBody>
      </p:sp>
      <p:sp>
        <p:nvSpPr>
          <p:cNvPr id="20" name="Rounded Rectangle 19"/>
          <p:cNvSpPr/>
          <p:nvPr/>
        </p:nvSpPr>
        <p:spPr>
          <a:xfrm>
            <a:off x="367071"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OpenGLView</a:t>
            </a:r>
            <a:endParaRPr lang="en-US" sz="1400" dirty="0">
              <a:solidFill>
                <a:schemeClr val="tx1"/>
              </a:solidFill>
              <a:latin typeface="Helvetica Light"/>
              <a:cs typeface="Helvetica Light"/>
            </a:endParaRPr>
          </a:p>
        </p:txBody>
      </p:sp>
      <p:sp>
        <p:nvSpPr>
          <p:cNvPr id="21" name="Rounded Rectangle 20"/>
          <p:cNvSpPr/>
          <p:nvPr/>
        </p:nvSpPr>
        <p:spPr>
          <a:xfrm>
            <a:off x="2080752"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Picker</a:t>
            </a:r>
            <a:endParaRPr lang="en-US" sz="1400" dirty="0">
              <a:solidFill>
                <a:schemeClr val="tx1"/>
              </a:solidFill>
              <a:latin typeface="Helvetica Light"/>
              <a:cs typeface="Helvetica Light"/>
            </a:endParaRPr>
          </a:p>
        </p:txBody>
      </p:sp>
      <p:sp>
        <p:nvSpPr>
          <p:cNvPr id="22" name="Rounded Rectangle 21"/>
          <p:cNvSpPr/>
          <p:nvPr/>
        </p:nvSpPr>
        <p:spPr>
          <a:xfrm>
            <a:off x="3794433"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ProgressBar</a:t>
            </a:r>
            <a:endParaRPr lang="en-US" sz="1400" dirty="0">
              <a:solidFill>
                <a:schemeClr val="tx1"/>
              </a:solidFill>
              <a:latin typeface="Helvetica Light"/>
              <a:cs typeface="Helvetica Light"/>
            </a:endParaRPr>
          </a:p>
        </p:txBody>
      </p:sp>
      <p:sp>
        <p:nvSpPr>
          <p:cNvPr id="23" name="Rounded Rectangle 22"/>
          <p:cNvSpPr/>
          <p:nvPr/>
        </p:nvSpPr>
        <p:spPr>
          <a:xfrm>
            <a:off x="5508114"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SearchBar</a:t>
            </a:r>
            <a:endParaRPr lang="en-US" sz="1400" dirty="0">
              <a:solidFill>
                <a:schemeClr val="tx1"/>
              </a:solidFill>
              <a:latin typeface="Helvetica Light"/>
              <a:cs typeface="Helvetica Light"/>
            </a:endParaRPr>
          </a:p>
        </p:txBody>
      </p:sp>
      <p:sp>
        <p:nvSpPr>
          <p:cNvPr id="24" name="Rounded Rectangle 23"/>
          <p:cNvSpPr/>
          <p:nvPr/>
        </p:nvSpPr>
        <p:spPr>
          <a:xfrm>
            <a:off x="7221794" y="2439220"/>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Slider</a:t>
            </a:r>
            <a:endParaRPr lang="en-US" sz="1400" dirty="0">
              <a:solidFill>
                <a:schemeClr val="tx1"/>
              </a:solidFill>
              <a:latin typeface="Helvetica Light"/>
              <a:cs typeface="Helvetica Light"/>
            </a:endParaRPr>
          </a:p>
        </p:txBody>
      </p:sp>
      <p:sp>
        <p:nvSpPr>
          <p:cNvPr id="25" name="Rounded Rectangle 24"/>
          <p:cNvSpPr/>
          <p:nvPr/>
        </p:nvSpPr>
        <p:spPr>
          <a:xfrm>
            <a:off x="367071" y="3134852"/>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solidFill>
                  <a:schemeClr val="tx1"/>
                </a:solidFill>
                <a:latin typeface="Helvetica Light"/>
                <a:cs typeface="Helvetica Light"/>
              </a:rPr>
              <a:t>Stepper</a:t>
            </a:r>
            <a:endParaRPr lang="en-US" sz="1400" dirty="0">
              <a:solidFill>
                <a:schemeClr val="tx1"/>
              </a:solidFill>
              <a:latin typeface="Helvetica Light"/>
              <a:cs typeface="Helvetica Light"/>
            </a:endParaRPr>
          </a:p>
        </p:txBody>
      </p:sp>
      <p:sp>
        <p:nvSpPr>
          <p:cNvPr id="26" name="Rounded Rectangle 25"/>
          <p:cNvSpPr/>
          <p:nvPr/>
        </p:nvSpPr>
        <p:spPr>
          <a:xfrm>
            <a:off x="2080752" y="3134852"/>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TableView</a:t>
            </a:r>
            <a:endParaRPr lang="en-US" sz="1400" dirty="0">
              <a:solidFill>
                <a:schemeClr val="tx1"/>
              </a:solidFill>
              <a:latin typeface="Helvetica Light"/>
              <a:cs typeface="Helvetica Light"/>
            </a:endParaRPr>
          </a:p>
        </p:txBody>
      </p:sp>
      <p:sp>
        <p:nvSpPr>
          <p:cNvPr id="27" name="Rounded Rectangle 26"/>
          <p:cNvSpPr/>
          <p:nvPr/>
        </p:nvSpPr>
        <p:spPr>
          <a:xfrm>
            <a:off x="3794433" y="3134852"/>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TimePicker</a:t>
            </a:r>
            <a:endParaRPr lang="en-US" sz="1400" dirty="0">
              <a:solidFill>
                <a:schemeClr val="tx1"/>
              </a:solidFill>
              <a:latin typeface="Helvetica Light"/>
              <a:cs typeface="Helvetica Light"/>
            </a:endParaRPr>
          </a:p>
        </p:txBody>
      </p:sp>
      <p:sp>
        <p:nvSpPr>
          <p:cNvPr id="28" name="Rounded Rectangle 27"/>
          <p:cNvSpPr/>
          <p:nvPr/>
        </p:nvSpPr>
        <p:spPr>
          <a:xfrm>
            <a:off x="5508114" y="3140587"/>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WebView</a:t>
            </a:r>
            <a:endParaRPr lang="en-US" sz="1400" dirty="0">
              <a:solidFill>
                <a:schemeClr val="tx1"/>
              </a:solidFill>
              <a:latin typeface="Helvetica Light"/>
              <a:cs typeface="Helvetica Light"/>
            </a:endParaRPr>
          </a:p>
        </p:txBody>
      </p:sp>
      <p:sp>
        <p:nvSpPr>
          <p:cNvPr id="29" name="Rounded Rectangle 28"/>
          <p:cNvSpPr/>
          <p:nvPr/>
        </p:nvSpPr>
        <p:spPr>
          <a:xfrm>
            <a:off x="7221794" y="3140587"/>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EntryCell</a:t>
            </a:r>
            <a:endParaRPr lang="en-US" sz="1400" dirty="0">
              <a:solidFill>
                <a:schemeClr val="tx1"/>
              </a:solidFill>
              <a:latin typeface="Helvetica Light"/>
              <a:cs typeface="Helvetica Light"/>
            </a:endParaRPr>
          </a:p>
        </p:txBody>
      </p:sp>
      <p:sp>
        <p:nvSpPr>
          <p:cNvPr id="30" name="Rounded Rectangle 29"/>
          <p:cNvSpPr/>
          <p:nvPr/>
        </p:nvSpPr>
        <p:spPr>
          <a:xfrm>
            <a:off x="367071"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ImageCell</a:t>
            </a:r>
            <a:endParaRPr lang="en-US" sz="1400" dirty="0">
              <a:solidFill>
                <a:schemeClr val="tx1"/>
              </a:solidFill>
              <a:latin typeface="Helvetica Light"/>
              <a:cs typeface="Helvetica Light"/>
            </a:endParaRPr>
          </a:p>
        </p:txBody>
      </p:sp>
      <p:sp>
        <p:nvSpPr>
          <p:cNvPr id="31" name="Rounded Rectangle 30"/>
          <p:cNvSpPr/>
          <p:nvPr/>
        </p:nvSpPr>
        <p:spPr>
          <a:xfrm>
            <a:off x="2080752"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SwitchCell</a:t>
            </a:r>
            <a:endParaRPr lang="en-US" sz="1400" dirty="0">
              <a:solidFill>
                <a:schemeClr val="tx1"/>
              </a:solidFill>
              <a:latin typeface="Helvetica Light"/>
              <a:cs typeface="Helvetica Light"/>
            </a:endParaRPr>
          </a:p>
        </p:txBody>
      </p:sp>
      <p:sp>
        <p:nvSpPr>
          <p:cNvPr id="32" name="Rounded Rectangle 31"/>
          <p:cNvSpPr/>
          <p:nvPr/>
        </p:nvSpPr>
        <p:spPr>
          <a:xfrm>
            <a:off x="3794433"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TextCell</a:t>
            </a:r>
            <a:endParaRPr lang="en-US" sz="1400" dirty="0">
              <a:solidFill>
                <a:schemeClr val="tx1"/>
              </a:solidFill>
              <a:latin typeface="Helvetica Light"/>
              <a:cs typeface="Helvetica Light"/>
            </a:endParaRPr>
          </a:p>
        </p:txBody>
      </p:sp>
      <p:sp>
        <p:nvSpPr>
          <p:cNvPr id="33" name="Rounded Rectangle 32"/>
          <p:cNvSpPr/>
          <p:nvPr/>
        </p:nvSpPr>
        <p:spPr>
          <a:xfrm>
            <a:off x="5508114" y="3830485"/>
            <a:ext cx="1525639" cy="499806"/>
          </a:xfrm>
          <a:prstGeom prst="roundRect">
            <a:avLst/>
          </a:prstGeom>
          <a:solidFill>
            <a:srgbClr val="B4BC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solidFill>
                  <a:schemeClr val="tx1"/>
                </a:solidFill>
                <a:latin typeface="Helvetica Light"/>
                <a:cs typeface="Helvetica Light"/>
              </a:rPr>
              <a:t>ViewCell</a:t>
            </a:r>
            <a:endParaRPr lang="en-US" sz="1400" dirty="0">
              <a:solidFill>
                <a:schemeClr val="tx1"/>
              </a:solidFill>
              <a:latin typeface="Helvetica Light"/>
              <a:cs typeface="Helvetica Light"/>
            </a:endParaRPr>
          </a:p>
        </p:txBody>
      </p:sp>
    </p:spTree>
    <p:extLst>
      <p:ext uri="{BB962C8B-B14F-4D97-AF65-F5344CB8AC3E}">
        <p14:creationId xmlns:p14="http://schemas.microsoft.com/office/powerpoint/2010/main" val="3309104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F497D"/>
                </a:solidFill>
              </a:rPr>
              <a:t>DEMO 1</a:t>
            </a:r>
            <a:br>
              <a:rPr lang="en-US" dirty="0" smtClean="0">
                <a:solidFill>
                  <a:srgbClr val="1F497D"/>
                </a:solidFill>
              </a:rPr>
            </a:br>
            <a:r>
              <a:rPr lang="en-US" dirty="0" smtClean="0">
                <a:solidFill>
                  <a:srgbClr val="1F497D"/>
                </a:solidFill>
              </a:rPr>
              <a:t>Displaying List of Data</a:t>
            </a:r>
            <a:endParaRPr lang="en-US" dirty="0">
              <a:solidFill>
                <a:srgbClr val="1F497D"/>
              </a:solidFill>
            </a:endParaRPr>
          </a:p>
        </p:txBody>
      </p:sp>
    </p:spTree>
    <p:extLst>
      <p:ext uri="{BB962C8B-B14F-4D97-AF65-F5344CB8AC3E}">
        <p14:creationId xmlns:p14="http://schemas.microsoft.com/office/powerpoint/2010/main" val="121053361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sz="3200" dirty="0" smtClean="0">
                <a:solidFill>
                  <a:srgbClr val="216BAB"/>
                </a:solidFill>
              </a:rPr>
              <a:t>Model-View-</a:t>
            </a:r>
            <a:r>
              <a:rPr lang="en-US" sz="3200" dirty="0" err="1" smtClean="0">
                <a:solidFill>
                  <a:srgbClr val="216BAB"/>
                </a:solidFill>
              </a:rPr>
              <a:t>ViewModel</a:t>
            </a:r>
            <a:endParaRPr lang="en-US" sz="3200" dirty="0">
              <a:solidFill>
                <a:srgbClr val="216BAB"/>
              </a:solidFill>
            </a:endParaRPr>
          </a:p>
        </p:txBody>
      </p:sp>
      <p:sp>
        <p:nvSpPr>
          <p:cNvPr id="3" name="Rectangle 2"/>
          <p:cNvSpPr/>
          <p:nvPr/>
        </p:nvSpPr>
        <p:spPr>
          <a:xfrm>
            <a:off x="6601296" y="1972272"/>
            <a:ext cx="2277762" cy="910281"/>
          </a:xfrm>
          <a:prstGeom prst="rect">
            <a:avLst/>
          </a:prstGeom>
          <a:solidFill>
            <a:srgbClr val="3498DB"/>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latin typeface="Helvetica"/>
                <a:cs typeface="Helvetica"/>
              </a:rPr>
              <a:t>Model</a:t>
            </a:r>
            <a:endParaRPr lang="en-US" sz="2400" dirty="0">
              <a:latin typeface="Helvetica"/>
              <a:cs typeface="Helvetica"/>
            </a:endParaRPr>
          </a:p>
        </p:txBody>
      </p:sp>
      <p:sp>
        <p:nvSpPr>
          <p:cNvPr id="4" name="Rectangle 3"/>
          <p:cNvSpPr/>
          <p:nvPr/>
        </p:nvSpPr>
        <p:spPr>
          <a:xfrm>
            <a:off x="264942" y="1972274"/>
            <a:ext cx="2277762" cy="910281"/>
          </a:xfrm>
          <a:prstGeom prst="rect">
            <a:avLst/>
          </a:prstGeom>
          <a:solidFill>
            <a:srgbClr val="77D065"/>
          </a:soli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2400" dirty="0" smtClean="0">
                <a:latin typeface="Helvetica"/>
                <a:cs typeface="Helvetica"/>
              </a:rPr>
              <a:t>View</a:t>
            </a:r>
          </a:p>
        </p:txBody>
      </p:sp>
      <p:sp>
        <p:nvSpPr>
          <p:cNvPr id="5" name="Rectangle 4"/>
          <p:cNvSpPr/>
          <p:nvPr/>
        </p:nvSpPr>
        <p:spPr>
          <a:xfrm>
            <a:off x="3433119" y="1972273"/>
            <a:ext cx="2277762" cy="910281"/>
          </a:xfrm>
          <a:prstGeom prst="rect">
            <a:avLst/>
          </a:prstGeom>
          <a:solidFill>
            <a:srgbClr val="B455B6"/>
          </a:solidFill>
          <a:ln>
            <a:noFill/>
          </a:ln>
          <a:scene3d>
            <a:camera prst="orthographicFront">
              <a:rot lat="0" lon="0" rev="0"/>
            </a:camera>
            <a:lightRig rig="threePt" dir="t">
              <a:rot lat="0" lon="0" rev="1200000"/>
            </a:lightRig>
          </a:scene3d>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400" dirty="0" smtClean="0">
                <a:latin typeface="Helvetica"/>
                <a:cs typeface="Helvetica"/>
              </a:rPr>
              <a:t>ViewModel</a:t>
            </a:r>
          </a:p>
        </p:txBody>
      </p:sp>
      <p:cxnSp>
        <p:nvCxnSpPr>
          <p:cNvPr id="16" name="Straight Arrow Connector 15"/>
          <p:cNvCxnSpPr/>
          <p:nvPr/>
        </p:nvCxnSpPr>
        <p:spPr>
          <a:xfrm>
            <a:off x="2542704" y="2608644"/>
            <a:ext cx="890415" cy="1"/>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sp>
        <p:nvSpPr>
          <p:cNvPr id="14" name="TextBox 13"/>
          <p:cNvSpPr txBox="1"/>
          <p:nvPr/>
        </p:nvSpPr>
        <p:spPr>
          <a:xfrm>
            <a:off x="185208" y="3068170"/>
            <a:ext cx="2357495" cy="707886"/>
          </a:xfrm>
          <a:prstGeom prst="rect">
            <a:avLst/>
          </a:prstGeom>
          <a:noFill/>
        </p:spPr>
        <p:txBody>
          <a:bodyPr wrap="square" rtlCol="0">
            <a:spAutoFit/>
          </a:bodyPr>
          <a:lstStyle/>
          <a:p>
            <a:r>
              <a:rPr lang="en-US" sz="2000" dirty="0" smtClean="0">
                <a:solidFill>
                  <a:srgbClr val="216BAB"/>
                </a:solidFill>
                <a:latin typeface="Helvetica Light"/>
                <a:cs typeface="Helvetica Light"/>
              </a:rPr>
              <a:t>How to display information</a:t>
            </a:r>
            <a:endParaRPr lang="en-US" sz="2000" dirty="0">
              <a:solidFill>
                <a:srgbClr val="216BAB"/>
              </a:solidFill>
              <a:latin typeface="Helvetica Light"/>
              <a:cs typeface="Helvetica Light"/>
            </a:endParaRPr>
          </a:p>
        </p:txBody>
      </p:sp>
      <p:sp>
        <p:nvSpPr>
          <p:cNvPr id="15" name="TextBox 14"/>
          <p:cNvSpPr txBox="1"/>
          <p:nvPr/>
        </p:nvSpPr>
        <p:spPr>
          <a:xfrm>
            <a:off x="3393252" y="3068170"/>
            <a:ext cx="2533224" cy="707886"/>
          </a:xfrm>
          <a:prstGeom prst="rect">
            <a:avLst/>
          </a:prstGeom>
          <a:noFill/>
        </p:spPr>
        <p:txBody>
          <a:bodyPr wrap="square" rtlCol="0">
            <a:spAutoFit/>
          </a:bodyPr>
          <a:lstStyle/>
          <a:p>
            <a:r>
              <a:rPr lang="en-US" sz="2000" dirty="0" smtClean="0">
                <a:solidFill>
                  <a:srgbClr val="216BAB"/>
                </a:solidFill>
                <a:latin typeface="Helvetica Light"/>
                <a:cs typeface="Helvetica Light"/>
              </a:rPr>
              <a:t>What to display</a:t>
            </a:r>
          </a:p>
          <a:p>
            <a:r>
              <a:rPr lang="en-US" sz="2000" dirty="0" smtClean="0">
                <a:solidFill>
                  <a:srgbClr val="216BAB"/>
                </a:solidFill>
                <a:latin typeface="Helvetica Light"/>
                <a:cs typeface="Helvetica Light"/>
              </a:rPr>
              <a:t>Flow of interaction</a:t>
            </a:r>
            <a:endParaRPr lang="en-US" sz="2000" dirty="0">
              <a:solidFill>
                <a:srgbClr val="216BAB"/>
              </a:solidFill>
              <a:latin typeface="Helvetica Light"/>
              <a:cs typeface="Helvetica Light"/>
            </a:endParaRPr>
          </a:p>
        </p:txBody>
      </p:sp>
      <p:sp>
        <p:nvSpPr>
          <p:cNvPr id="19" name="TextBox 18"/>
          <p:cNvSpPr txBox="1"/>
          <p:nvPr/>
        </p:nvSpPr>
        <p:spPr>
          <a:xfrm>
            <a:off x="6601296" y="3068170"/>
            <a:ext cx="2357495" cy="1015663"/>
          </a:xfrm>
          <a:prstGeom prst="rect">
            <a:avLst/>
          </a:prstGeom>
          <a:noFill/>
        </p:spPr>
        <p:txBody>
          <a:bodyPr wrap="square" rtlCol="0">
            <a:spAutoFit/>
          </a:bodyPr>
          <a:lstStyle/>
          <a:p>
            <a:r>
              <a:rPr lang="en-US" sz="2000" dirty="0" smtClean="0">
                <a:solidFill>
                  <a:srgbClr val="216BAB"/>
                </a:solidFill>
                <a:latin typeface="Helvetica Light"/>
                <a:cs typeface="Helvetica Light"/>
              </a:rPr>
              <a:t>Business Logic</a:t>
            </a:r>
          </a:p>
          <a:p>
            <a:r>
              <a:rPr lang="en-US" sz="2000" dirty="0" smtClean="0">
                <a:solidFill>
                  <a:srgbClr val="216BAB"/>
                </a:solidFill>
                <a:latin typeface="Helvetica Light"/>
                <a:cs typeface="Helvetica Light"/>
              </a:rPr>
              <a:t>Data objects</a:t>
            </a:r>
          </a:p>
          <a:p>
            <a:endParaRPr lang="en-US" sz="2000" dirty="0">
              <a:solidFill>
                <a:srgbClr val="216BAB"/>
              </a:solidFill>
              <a:latin typeface="Helvetica Light"/>
              <a:cs typeface="Helvetica Light"/>
            </a:endParaRPr>
          </a:p>
        </p:txBody>
      </p:sp>
      <p:cxnSp>
        <p:nvCxnSpPr>
          <p:cNvPr id="8" name="Straight Arrow Connector 7"/>
          <p:cNvCxnSpPr>
            <a:stCxn id="5" idx="3"/>
            <a:endCxn id="3" idx="1"/>
          </p:cNvCxnSpPr>
          <p:nvPr/>
        </p:nvCxnSpPr>
        <p:spPr>
          <a:xfrm flipV="1">
            <a:off x="5710881" y="2427413"/>
            <a:ext cx="890415" cy="1"/>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cxnSp>
        <p:nvCxnSpPr>
          <p:cNvPr id="10" name="Straight Arrow Connector 9"/>
          <p:cNvCxnSpPr/>
          <p:nvPr/>
        </p:nvCxnSpPr>
        <p:spPr>
          <a:xfrm>
            <a:off x="2542703" y="2218700"/>
            <a:ext cx="890416" cy="0"/>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sp>
        <p:nvSpPr>
          <p:cNvPr id="11" name="TextBox 10"/>
          <p:cNvSpPr txBox="1"/>
          <p:nvPr/>
        </p:nvSpPr>
        <p:spPr>
          <a:xfrm>
            <a:off x="2585398" y="2636500"/>
            <a:ext cx="847721"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Events</a:t>
            </a:r>
            <a:endParaRPr lang="en-US" sz="1600" dirty="0">
              <a:solidFill>
                <a:srgbClr val="216BAB"/>
              </a:solidFill>
              <a:latin typeface="Helvetica Light"/>
              <a:cs typeface="Helvetica Light"/>
            </a:endParaRPr>
          </a:p>
        </p:txBody>
      </p:sp>
      <p:sp>
        <p:nvSpPr>
          <p:cNvPr id="21" name="TextBox 20"/>
          <p:cNvSpPr txBox="1"/>
          <p:nvPr/>
        </p:nvSpPr>
        <p:spPr>
          <a:xfrm>
            <a:off x="2654217" y="1849368"/>
            <a:ext cx="626076"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Data</a:t>
            </a:r>
            <a:endParaRPr lang="en-US" sz="1600" dirty="0">
              <a:solidFill>
                <a:srgbClr val="216BAB"/>
              </a:solidFill>
              <a:latin typeface="Helvetica Light"/>
              <a:cs typeface="Helvetica Light"/>
            </a:endParaRPr>
          </a:p>
        </p:txBody>
      </p:sp>
      <p:sp>
        <p:nvSpPr>
          <p:cNvPr id="22" name="TextBox 21"/>
          <p:cNvSpPr txBox="1"/>
          <p:nvPr/>
        </p:nvSpPr>
        <p:spPr>
          <a:xfrm>
            <a:off x="5822394" y="2058080"/>
            <a:ext cx="626076"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Data</a:t>
            </a:r>
            <a:endParaRPr lang="en-US" sz="1600" dirty="0">
              <a:solidFill>
                <a:srgbClr val="216BAB"/>
              </a:solidFill>
              <a:latin typeface="Helvetica Light"/>
              <a:cs typeface="Helvetica Light"/>
            </a:endParaRPr>
          </a:p>
        </p:txBody>
      </p:sp>
    </p:spTree>
    <p:extLst>
      <p:ext uri="{BB962C8B-B14F-4D97-AF65-F5344CB8AC3E}">
        <p14:creationId xmlns:p14="http://schemas.microsoft.com/office/powerpoint/2010/main" val="35437563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10" presetClass="entr" presetSubtype="0" fill="hold"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500"/>
                                        <p:tgtEl>
                                          <p:spTgt spid="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15" grpId="0"/>
      <p:bldP spid="19" grpId="0"/>
      <p:bldP spid="11" grpId="0"/>
      <p:bldP spid="21" grpId="0"/>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sz="3200" dirty="0" smtClean="0">
                <a:solidFill>
                  <a:srgbClr val="216BAB"/>
                </a:solidFill>
              </a:rPr>
              <a:t>Model-View-</a:t>
            </a:r>
            <a:r>
              <a:rPr lang="en-US" sz="3200" dirty="0" err="1" smtClean="0">
                <a:solidFill>
                  <a:srgbClr val="216BAB"/>
                </a:solidFill>
              </a:rPr>
              <a:t>ViewModel</a:t>
            </a:r>
            <a:endParaRPr lang="en-US" sz="3200" dirty="0">
              <a:solidFill>
                <a:srgbClr val="216BAB"/>
              </a:solidFill>
            </a:endParaRPr>
          </a:p>
        </p:txBody>
      </p:sp>
      <p:sp>
        <p:nvSpPr>
          <p:cNvPr id="3" name="Rectangle 2"/>
          <p:cNvSpPr/>
          <p:nvPr/>
        </p:nvSpPr>
        <p:spPr>
          <a:xfrm>
            <a:off x="7029266" y="2438672"/>
            <a:ext cx="1929525" cy="771112"/>
          </a:xfrm>
          <a:prstGeom prst="rect">
            <a:avLst/>
          </a:prstGeom>
          <a:solidFill>
            <a:srgbClr val="3498DB"/>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latin typeface="Helvetica"/>
                <a:cs typeface="Helvetica"/>
              </a:rPr>
              <a:t>Model</a:t>
            </a:r>
            <a:endParaRPr lang="en-US" sz="2000" dirty="0">
              <a:latin typeface="Helvetica"/>
              <a:cs typeface="Helvetica"/>
            </a:endParaRPr>
          </a:p>
        </p:txBody>
      </p:sp>
      <p:sp>
        <p:nvSpPr>
          <p:cNvPr id="4" name="Rectangle 3"/>
          <p:cNvSpPr/>
          <p:nvPr/>
        </p:nvSpPr>
        <p:spPr>
          <a:xfrm>
            <a:off x="329392" y="2461557"/>
            <a:ext cx="1939064" cy="765402"/>
          </a:xfrm>
          <a:prstGeom prst="rect">
            <a:avLst/>
          </a:prstGeom>
          <a:solidFill>
            <a:srgbClr val="77D065"/>
          </a:soli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2000" dirty="0" smtClean="0">
                <a:latin typeface="Helvetica"/>
                <a:cs typeface="Helvetica"/>
              </a:rPr>
              <a:t>View</a:t>
            </a:r>
          </a:p>
        </p:txBody>
      </p:sp>
      <p:sp>
        <p:nvSpPr>
          <p:cNvPr id="5" name="Rectangle 4"/>
          <p:cNvSpPr/>
          <p:nvPr/>
        </p:nvSpPr>
        <p:spPr>
          <a:xfrm>
            <a:off x="4657355" y="2431948"/>
            <a:ext cx="1943941" cy="771112"/>
          </a:xfrm>
          <a:prstGeom prst="rect">
            <a:avLst/>
          </a:prstGeom>
          <a:solidFill>
            <a:srgbClr val="B455B6"/>
          </a:solidFill>
          <a:ln>
            <a:noFill/>
          </a:ln>
          <a:scene3d>
            <a:camera prst="orthographicFront">
              <a:rot lat="0" lon="0" rev="0"/>
            </a:camera>
            <a:lightRig rig="threePt" dir="t">
              <a:rot lat="0" lon="0" rev="1200000"/>
            </a:lightRig>
          </a:scene3d>
          <a:sp3d/>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000" dirty="0" smtClean="0">
                <a:latin typeface="Helvetica"/>
                <a:cs typeface="Helvetica"/>
              </a:rPr>
              <a:t>ViewModel</a:t>
            </a:r>
          </a:p>
        </p:txBody>
      </p:sp>
      <p:cxnSp>
        <p:nvCxnSpPr>
          <p:cNvPr id="16" name="Straight Arrow Connector 15"/>
          <p:cNvCxnSpPr/>
          <p:nvPr/>
        </p:nvCxnSpPr>
        <p:spPr>
          <a:xfrm flipV="1">
            <a:off x="2268456" y="3026070"/>
            <a:ext cx="2388899" cy="3178"/>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8" name="Straight Arrow Connector 7"/>
          <p:cNvCxnSpPr>
            <a:stCxn id="5" idx="3"/>
            <a:endCxn id="3" idx="1"/>
          </p:cNvCxnSpPr>
          <p:nvPr/>
        </p:nvCxnSpPr>
        <p:spPr>
          <a:xfrm>
            <a:off x="6601296" y="2817504"/>
            <a:ext cx="427970" cy="6724"/>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cxnSp>
        <p:nvCxnSpPr>
          <p:cNvPr id="10" name="Straight Arrow Connector 9"/>
          <p:cNvCxnSpPr/>
          <p:nvPr/>
        </p:nvCxnSpPr>
        <p:spPr>
          <a:xfrm>
            <a:off x="2268456" y="2615514"/>
            <a:ext cx="2388899" cy="0"/>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sp>
        <p:nvSpPr>
          <p:cNvPr id="30" name="Rectangle 29"/>
          <p:cNvSpPr/>
          <p:nvPr/>
        </p:nvSpPr>
        <p:spPr>
          <a:xfrm>
            <a:off x="1935892" y="1157416"/>
            <a:ext cx="3023286" cy="3370158"/>
          </a:xfrm>
          <a:prstGeom prst="rect">
            <a:avLst/>
          </a:prstGeom>
          <a:noFill/>
          <a:ln w="111125">
            <a:solidFill>
              <a:srgbClr val="B4BCBC"/>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2183101" y="3678657"/>
            <a:ext cx="2388899" cy="707886"/>
          </a:xfrm>
          <a:prstGeom prst="rect">
            <a:avLst/>
          </a:prstGeom>
          <a:noFill/>
        </p:spPr>
        <p:txBody>
          <a:bodyPr wrap="square" rtlCol="0">
            <a:spAutoFit/>
          </a:bodyPr>
          <a:lstStyle/>
          <a:p>
            <a:pPr algn="ctr"/>
            <a:r>
              <a:rPr lang="en-US" sz="2000" dirty="0" smtClean="0">
                <a:solidFill>
                  <a:srgbClr val="808080"/>
                </a:solidFill>
                <a:latin typeface="Helvetica"/>
                <a:cs typeface="Helvetica"/>
              </a:rPr>
              <a:t>Xamarin.Forms Data Binding</a:t>
            </a:r>
            <a:endParaRPr lang="en-US" sz="2000" dirty="0">
              <a:solidFill>
                <a:srgbClr val="808080"/>
              </a:solidFill>
              <a:latin typeface="Helvetica"/>
              <a:cs typeface="Helvetica"/>
            </a:endParaRPr>
          </a:p>
        </p:txBody>
      </p:sp>
      <p:sp>
        <p:nvSpPr>
          <p:cNvPr id="11" name="TextBox 10"/>
          <p:cNvSpPr txBox="1"/>
          <p:nvPr/>
        </p:nvSpPr>
        <p:spPr>
          <a:xfrm>
            <a:off x="3009258" y="3026070"/>
            <a:ext cx="847721"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Events</a:t>
            </a:r>
            <a:endParaRPr lang="en-US" sz="1600" dirty="0">
              <a:solidFill>
                <a:srgbClr val="216BAB"/>
              </a:solidFill>
              <a:latin typeface="Helvetica Light"/>
              <a:cs typeface="Helvetica Light"/>
            </a:endParaRPr>
          </a:p>
        </p:txBody>
      </p:sp>
      <p:sp>
        <p:nvSpPr>
          <p:cNvPr id="12" name="TextBox 11"/>
          <p:cNvSpPr txBox="1"/>
          <p:nvPr/>
        </p:nvSpPr>
        <p:spPr>
          <a:xfrm>
            <a:off x="3078077" y="2238938"/>
            <a:ext cx="626076" cy="338554"/>
          </a:xfrm>
          <a:prstGeom prst="rect">
            <a:avLst/>
          </a:prstGeom>
          <a:noFill/>
        </p:spPr>
        <p:txBody>
          <a:bodyPr wrap="square" rtlCol="0">
            <a:spAutoFit/>
          </a:bodyPr>
          <a:lstStyle/>
          <a:p>
            <a:r>
              <a:rPr lang="en-US" sz="1600" dirty="0" smtClean="0">
                <a:solidFill>
                  <a:srgbClr val="216BAB"/>
                </a:solidFill>
                <a:latin typeface="Helvetica Light"/>
                <a:cs typeface="Helvetica Light"/>
              </a:rPr>
              <a:t>Data</a:t>
            </a:r>
            <a:endParaRPr lang="en-US" sz="1600" dirty="0">
              <a:solidFill>
                <a:srgbClr val="216BAB"/>
              </a:solidFill>
              <a:latin typeface="Helvetica Light"/>
              <a:cs typeface="Helvetica Light"/>
            </a:endParaRPr>
          </a:p>
        </p:txBody>
      </p:sp>
    </p:spTree>
    <p:extLst>
      <p:ext uri="{BB962C8B-B14F-4D97-AF65-F5344CB8AC3E}">
        <p14:creationId xmlns:p14="http://schemas.microsoft.com/office/powerpoint/2010/main" val="2554868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p:bldP spid="11"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p:spPr>
      </p:pic>
    </p:spTree>
    <p:extLst>
      <p:ext uri="{BB962C8B-B14F-4D97-AF65-F5344CB8AC3E}">
        <p14:creationId xmlns:p14="http://schemas.microsoft.com/office/powerpoint/2010/main" val="12029859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p:cNvSpPr txBox="1">
            <a:spLocks/>
          </p:cNvSpPr>
          <p:nvPr/>
        </p:nvSpPr>
        <p:spPr>
          <a:xfrm>
            <a:off x="5879971" y="4007493"/>
            <a:ext cx="3018394" cy="1119073"/>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2800" b="0" i="0" kern="1200">
                <a:solidFill>
                  <a:srgbClr val="BFBFBF"/>
                </a:solidFill>
                <a:latin typeface="Helvetica Light"/>
                <a:ea typeface="+mn-ea"/>
                <a:cs typeface="Helvetica Light"/>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sz="1600" dirty="0">
              <a:solidFill>
                <a:srgbClr val="FFFFFF"/>
              </a:solidFill>
              <a:latin typeface="Helvetica"/>
              <a:cs typeface="Helvetica"/>
            </a:endParaRPr>
          </a:p>
        </p:txBody>
      </p:sp>
      <p:sp>
        <p:nvSpPr>
          <p:cNvPr id="16" name="TextBox 15"/>
          <p:cNvSpPr txBox="1"/>
          <p:nvPr/>
        </p:nvSpPr>
        <p:spPr>
          <a:xfrm>
            <a:off x="-2573578" y="623792"/>
            <a:ext cx="184666" cy="369332"/>
          </a:xfrm>
          <a:prstGeom prst="rect">
            <a:avLst/>
          </a:prstGeom>
          <a:noFill/>
        </p:spPr>
        <p:txBody>
          <a:bodyPr wrap="none" rtlCol="0">
            <a:spAutoFit/>
          </a:bodyPr>
          <a:lstStyle/>
          <a:p>
            <a:endParaRPr lang="en-US" dirty="0"/>
          </a:p>
        </p:txBody>
      </p:sp>
      <p:sp>
        <p:nvSpPr>
          <p:cNvPr id="17" name="TextBox 16"/>
          <p:cNvSpPr txBox="1"/>
          <p:nvPr/>
        </p:nvSpPr>
        <p:spPr>
          <a:xfrm>
            <a:off x="10751094" y="4466797"/>
            <a:ext cx="184666" cy="369332"/>
          </a:xfrm>
          <a:prstGeom prst="rect">
            <a:avLst/>
          </a:prstGeom>
          <a:noFill/>
        </p:spPr>
        <p:txBody>
          <a:bodyPr wrap="none" rtlCol="0">
            <a:spAutoFit/>
          </a:bodyPr>
          <a:lstStyle/>
          <a:p>
            <a:endParaRPr lang="en-US" dirty="0"/>
          </a:p>
        </p:txBody>
      </p:sp>
      <p:sp>
        <p:nvSpPr>
          <p:cNvPr id="9" name="TextBox 6"/>
          <p:cNvSpPr txBox="1">
            <a:spLocks noChangeArrowheads="1"/>
          </p:cNvSpPr>
          <p:nvPr/>
        </p:nvSpPr>
        <p:spPr bwMode="auto">
          <a:xfrm>
            <a:off x="4862513" y="3863975"/>
            <a:ext cx="367982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2000" dirty="0">
                <a:solidFill>
                  <a:srgbClr val="7F7F7F"/>
                </a:solidFill>
                <a:latin typeface="Helvetica Light"/>
                <a:cs typeface="Helvetica Light"/>
              </a:rPr>
              <a:t>Automatically test your app on</a:t>
            </a:r>
          </a:p>
          <a:p>
            <a:pPr algn="ctr" eaLnBrk="1" hangingPunct="1"/>
            <a:r>
              <a:rPr lang="en-US" sz="2000" dirty="0">
                <a:solidFill>
                  <a:srgbClr val="7F7F7F"/>
                </a:solidFill>
                <a:latin typeface="Helvetica Light"/>
                <a:cs typeface="Helvetica Light"/>
              </a:rPr>
              <a:t>hundreds of mobile devices </a:t>
            </a:r>
          </a:p>
        </p:txBody>
      </p:sp>
      <p:sp>
        <p:nvSpPr>
          <p:cNvPr id="10" name="TextBox 2"/>
          <p:cNvSpPr txBox="1">
            <a:spLocks noChangeArrowheads="1"/>
          </p:cNvSpPr>
          <p:nvPr/>
        </p:nvSpPr>
        <p:spPr bwMode="auto">
          <a:xfrm>
            <a:off x="203200" y="3863975"/>
            <a:ext cx="447516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2000" dirty="0">
                <a:solidFill>
                  <a:srgbClr val="7F7F7F"/>
                </a:solidFill>
                <a:latin typeface="Helvetica Neue Light"/>
                <a:cs typeface="Helvetica Neue Light"/>
              </a:rPr>
              <a:t>Create native iOS, Android, Mac and</a:t>
            </a:r>
          </a:p>
          <a:p>
            <a:pPr algn="ctr" eaLnBrk="1" hangingPunct="1"/>
            <a:r>
              <a:rPr lang="en-US" sz="2000" dirty="0">
                <a:solidFill>
                  <a:srgbClr val="7F7F7F"/>
                </a:solidFill>
                <a:latin typeface="Helvetica Neue Light"/>
                <a:cs typeface="Helvetica Neue Light"/>
              </a:rPr>
              <a:t>Windows apps in Visual Studio and C#</a:t>
            </a:r>
          </a:p>
        </p:txBody>
      </p:sp>
      <p:grpSp>
        <p:nvGrpSpPr>
          <p:cNvPr id="11" name="Group 7"/>
          <p:cNvGrpSpPr>
            <a:grpSpLocks noChangeAspect="1"/>
          </p:cNvGrpSpPr>
          <p:nvPr/>
        </p:nvGrpSpPr>
        <p:grpSpPr bwMode="auto">
          <a:xfrm>
            <a:off x="731044" y="1123950"/>
            <a:ext cx="3419475" cy="2825750"/>
            <a:chOff x="468952" y="923873"/>
            <a:chExt cx="3895901" cy="3218489"/>
          </a:xfrm>
        </p:grpSpPr>
        <p:pic>
          <p:nvPicPr>
            <p:cNvPr id="12" name="Picture 11" descr="Visual Studio Screenshot.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68952" y="923873"/>
              <a:ext cx="3781953" cy="2842396"/>
            </a:xfrm>
            <a:prstGeom prst="rect">
              <a:avLst/>
            </a:prstGeom>
            <a:effectLst>
              <a:outerShdw blurRad="142875" dist="76200" dir="5400000" algn="tl" rotWithShape="0">
                <a:srgbClr val="000000">
                  <a:alpha val="43000"/>
                </a:srgbClr>
              </a:outerShdw>
            </a:effectLst>
          </p:spPr>
        </p:pic>
        <p:pic>
          <p:nvPicPr>
            <p:cNvPr id="13" name="Picture 9" descr="rdio-for-android.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068916" y="1811884"/>
              <a:ext cx="1295937" cy="2144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0" descr="rdio-for-iphone.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54246" y="2002843"/>
              <a:ext cx="1250957" cy="2139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8" name="Group 4"/>
          <p:cNvGrpSpPr>
            <a:grpSpLocks/>
          </p:cNvGrpSpPr>
          <p:nvPr/>
        </p:nvGrpSpPr>
        <p:grpSpPr bwMode="auto">
          <a:xfrm>
            <a:off x="751681" y="365125"/>
            <a:ext cx="3378200" cy="473075"/>
            <a:chOff x="1178203" y="364472"/>
            <a:chExt cx="3377034" cy="473317"/>
          </a:xfrm>
        </p:grpSpPr>
        <p:pic>
          <p:nvPicPr>
            <p:cNvPr id="19" name="Picture 2" descr="Xamarin Platform logo.pn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764573" y="398649"/>
              <a:ext cx="2790664" cy="439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3"/>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178203" y="364472"/>
              <a:ext cx="511190" cy="453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 name="Picture 1"/>
          <p:cNvPicPr>
            <a:picLocks noChangeAspect="1"/>
          </p:cNvPicPr>
          <p:nvPr/>
        </p:nvPicPr>
        <p:blipFill>
          <a:blip r:embed="rId8"/>
          <a:stretch>
            <a:fillRect/>
          </a:stretch>
        </p:blipFill>
        <p:spPr>
          <a:xfrm>
            <a:off x="4640097" y="1123950"/>
            <a:ext cx="4258268" cy="2740025"/>
          </a:xfrm>
          <a:prstGeom prst="rect">
            <a:avLst/>
          </a:prstGeom>
        </p:spPr>
      </p:pic>
      <p:pic>
        <p:nvPicPr>
          <p:cNvPr id="3" name="Picture 2"/>
          <p:cNvPicPr>
            <a:picLocks noChangeAspect="1"/>
          </p:cNvPicPr>
          <p:nvPr/>
        </p:nvPicPr>
        <p:blipFill>
          <a:blip r:embed="rId9"/>
          <a:stretch>
            <a:fillRect/>
          </a:stretch>
        </p:blipFill>
        <p:spPr>
          <a:xfrm>
            <a:off x="4506266" y="274868"/>
            <a:ext cx="4525930" cy="697849"/>
          </a:xfrm>
          <a:prstGeom prst="rect">
            <a:avLst/>
          </a:prstGeom>
        </p:spPr>
      </p:pic>
    </p:spTree>
    <p:extLst>
      <p:ext uri="{BB962C8B-B14F-4D97-AF65-F5344CB8AC3E}">
        <p14:creationId xmlns:p14="http://schemas.microsoft.com/office/powerpoint/2010/main" val="21342705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a:solidFill>
            <a:srgbClr val="000000"/>
          </a:solidFill>
        </p:spPr>
      </p:pic>
      <p:pic>
        <p:nvPicPr>
          <p:cNvPr id="10" name="Picture 9"/>
          <p:cNvPicPr>
            <a:picLocks noChangeAspect="1"/>
          </p:cNvPicPr>
          <p:nvPr/>
        </p:nvPicPr>
        <p:blipFill>
          <a:blip r:embed="rId4"/>
          <a:stretch>
            <a:fillRect/>
          </a:stretch>
        </p:blipFill>
        <p:spPr>
          <a:xfrm>
            <a:off x="5338532" y="1046522"/>
            <a:ext cx="3492202" cy="2068877"/>
          </a:xfrm>
          <a:prstGeom prst="rect">
            <a:avLst/>
          </a:prstGeom>
        </p:spPr>
      </p:pic>
      <p:sp>
        <p:nvSpPr>
          <p:cNvPr id="3" name="Rectangle 2"/>
          <p:cNvSpPr/>
          <p:nvPr/>
        </p:nvSpPr>
        <p:spPr>
          <a:xfrm>
            <a:off x="248318" y="1046522"/>
            <a:ext cx="4911870"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5234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p:spPr>
      </p:pic>
      <p:pic>
        <p:nvPicPr>
          <p:cNvPr id="10" name="Picture 9"/>
          <p:cNvPicPr>
            <a:picLocks noChangeAspect="1"/>
          </p:cNvPicPr>
          <p:nvPr/>
        </p:nvPicPr>
        <p:blipFill>
          <a:blip r:embed="rId4"/>
          <a:stretch>
            <a:fillRect/>
          </a:stretch>
        </p:blipFill>
        <p:spPr>
          <a:xfrm>
            <a:off x="5338532" y="1046522"/>
            <a:ext cx="3492202" cy="2068877"/>
          </a:xfrm>
          <a:prstGeom prst="rect">
            <a:avLst/>
          </a:prstGeom>
        </p:spPr>
      </p:pic>
      <p:pic>
        <p:nvPicPr>
          <p:cNvPr id="11" name="Picture 10"/>
          <p:cNvPicPr>
            <a:picLocks noChangeAspect="1"/>
          </p:cNvPicPr>
          <p:nvPr/>
        </p:nvPicPr>
        <p:blipFill>
          <a:blip r:embed="rId5"/>
          <a:stretch>
            <a:fillRect/>
          </a:stretch>
        </p:blipFill>
        <p:spPr>
          <a:xfrm>
            <a:off x="1500804" y="3380746"/>
            <a:ext cx="6365309" cy="605226"/>
          </a:xfrm>
          <a:prstGeom prst="rect">
            <a:avLst/>
          </a:prstGeom>
        </p:spPr>
      </p:pic>
      <p:sp>
        <p:nvSpPr>
          <p:cNvPr id="8" name="Rectangle 7"/>
          <p:cNvSpPr/>
          <p:nvPr/>
        </p:nvSpPr>
        <p:spPr>
          <a:xfrm>
            <a:off x="266700" y="1046522"/>
            <a:ext cx="4911870"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5338532" y="1048767"/>
            <a:ext cx="3492202"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5234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Data Binding</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248318" y="1046522"/>
            <a:ext cx="4911870" cy="2068877"/>
          </a:xfrm>
          <a:prstGeom prst="rect">
            <a:avLst/>
          </a:prstGeom>
        </p:spPr>
      </p:pic>
      <p:pic>
        <p:nvPicPr>
          <p:cNvPr id="10" name="Picture 9"/>
          <p:cNvPicPr>
            <a:picLocks noChangeAspect="1"/>
          </p:cNvPicPr>
          <p:nvPr/>
        </p:nvPicPr>
        <p:blipFill>
          <a:blip r:embed="rId4"/>
          <a:stretch>
            <a:fillRect/>
          </a:stretch>
        </p:blipFill>
        <p:spPr>
          <a:xfrm>
            <a:off x="5338532" y="1046522"/>
            <a:ext cx="3492202" cy="2068877"/>
          </a:xfrm>
          <a:prstGeom prst="rect">
            <a:avLst/>
          </a:prstGeom>
        </p:spPr>
      </p:pic>
      <p:pic>
        <p:nvPicPr>
          <p:cNvPr id="11" name="Picture 10"/>
          <p:cNvPicPr>
            <a:picLocks noChangeAspect="1"/>
          </p:cNvPicPr>
          <p:nvPr/>
        </p:nvPicPr>
        <p:blipFill>
          <a:blip r:embed="rId5"/>
          <a:stretch>
            <a:fillRect/>
          </a:stretch>
        </p:blipFill>
        <p:spPr>
          <a:xfrm>
            <a:off x="1500804" y="3380746"/>
            <a:ext cx="6365309" cy="605226"/>
          </a:xfrm>
          <a:prstGeom prst="rect">
            <a:avLst/>
          </a:prstGeom>
        </p:spPr>
      </p:pic>
      <p:pic>
        <p:nvPicPr>
          <p:cNvPr id="12" name="Picture 11"/>
          <p:cNvPicPr>
            <a:picLocks noChangeAspect="1"/>
          </p:cNvPicPr>
          <p:nvPr/>
        </p:nvPicPr>
        <p:blipFill>
          <a:blip r:embed="rId6"/>
          <a:stretch>
            <a:fillRect/>
          </a:stretch>
        </p:blipFill>
        <p:spPr>
          <a:xfrm>
            <a:off x="0" y="4229209"/>
            <a:ext cx="9144000" cy="481700"/>
          </a:xfrm>
          <a:prstGeom prst="rect">
            <a:avLst/>
          </a:prstGeom>
        </p:spPr>
      </p:pic>
      <p:sp>
        <p:nvSpPr>
          <p:cNvPr id="8" name="Rectangle 7"/>
          <p:cNvSpPr/>
          <p:nvPr/>
        </p:nvSpPr>
        <p:spPr>
          <a:xfrm>
            <a:off x="266700" y="1046522"/>
            <a:ext cx="4911870"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5338532" y="1048767"/>
            <a:ext cx="3492202" cy="2068877"/>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1500803" y="3380746"/>
            <a:ext cx="6365309" cy="605226"/>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5234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F497D"/>
                </a:solidFill>
              </a:rPr>
              <a:t>DEMO</a:t>
            </a:r>
            <a:br>
              <a:rPr lang="en-US" dirty="0" smtClean="0">
                <a:solidFill>
                  <a:srgbClr val="1F497D"/>
                </a:solidFill>
              </a:rPr>
            </a:br>
            <a:r>
              <a:rPr lang="en-US" dirty="0" err="1" smtClean="0">
                <a:solidFill>
                  <a:srgbClr val="1F497D"/>
                </a:solidFill>
              </a:rPr>
              <a:t>Xamarin.Forms</a:t>
            </a:r>
            <a:r>
              <a:rPr lang="en-US" dirty="0" smtClean="0">
                <a:solidFill>
                  <a:srgbClr val="1F497D"/>
                </a:solidFill>
              </a:rPr>
              <a:t/>
            </a:r>
            <a:br>
              <a:rPr lang="en-US" dirty="0" smtClean="0">
                <a:solidFill>
                  <a:srgbClr val="1F497D"/>
                </a:solidFill>
              </a:rPr>
            </a:br>
            <a:endParaRPr lang="en-US" dirty="0">
              <a:solidFill>
                <a:srgbClr val="1F497D"/>
              </a:solidFill>
            </a:endParaRPr>
          </a:p>
        </p:txBody>
      </p:sp>
      <p:pic>
        <p:nvPicPr>
          <p:cNvPr id="3" name="Picture 2"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900" y="3381142"/>
            <a:ext cx="2540000" cy="1041400"/>
          </a:xfrm>
          <a:prstGeom prst="rect">
            <a:avLst/>
          </a:prstGeom>
        </p:spPr>
      </p:pic>
    </p:spTree>
    <p:extLst>
      <p:ext uri="{BB962C8B-B14F-4D97-AF65-F5344CB8AC3E}">
        <p14:creationId xmlns:p14="http://schemas.microsoft.com/office/powerpoint/2010/main" val="349234209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5401081" cy="2677656"/>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Custom Renderer</a:t>
            </a:r>
          </a:p>
          <a:p>
            <a:pPr marL="514350" lvl="1" indent="-342900">
              <a:buFont typeface="Wingdings" charset="2"/>
              <a:buChar char="§"/>
            </a:pPr>
            <a:r>
              <a:rPr lang="en-US" sz="2000" dirty="0" smtClean="0">
                <a:solidFill>
                  <a:srgbClr val="595959"/>
                </a:solidFill>
                <a:latin typeface="Helvetica Light"/>
                <a:cs typeface="Helvetica Light"/>
              </a:rPr>
              <a:t>Easily subclass any control you wish to customize.</a:t>
            </a:r>
          </a:p>
          <a:p>
            <a:pPr marL="514350" lvl="1" indent="-342900">
              <a:buFont typeface="Wingdings" charset="2"/>
              <a:buChar char="§"/>
            </a:pPr>
            <a:r>
              <a:rPr lang="en-US" sz="2000" dirty="0" smtClean="0">
                <a:solidFill>
                  <a:srgbClr val="595959"/>
                </a:solidFill>
                <a:latin typeface="Helvetica Light"/>
                <a:cs typeface="Helvetica Light"/>
              </a:rPr>
              <a:t>Add your own custom controls.</a:t>
            </a:r>
          </a:p>
          <a:p>
            <a:pPr marL="685800" lvl="2" indent="-342900">
              <a:buFont typeface="Wingdings" charset="2"/>
              <a:buChar char="§"/>
            </a:pPr>
            <a:r>
              <a:rPr lang="en-US" sz="2000" dirty="0" smtClean="0">
                <a:solidFill>
                  <a:srgbClr val="595959"/>
                </a:solidFill>
                <a:latin typeface="Helvetica Light"/>
                <a:cs typeface="Helvetica Light"/>
              </a:rPr>
              <a:t>Add custom </a:t>
            </a:r>
            <a:r>
              <a:rPr lang="en-US" sz="2000" dirty="0" err="1" smtClean="0">
                <a:solidFill>
                  <a:srgbClr val="595959"/>
                </a:solidFill>
                <a:latin typeface="Helvetica Light"/>
                <a:cs typeface="Helvetica Light"/>
              </a:rPr>
              <a:t>bindable</a:t>
            </a:r>
            <a:r>
              <a:rPr lang="en-US" sz="2000" dirty="0" smtClean="0">
                <a:solidFill>
                  <a:srgbClr val="595959"/>
                </a:solidFill>
                <a:latin typeface="Helvetica Light"/>
                <a:cs typeface="Helvetica Light"/>
              </a:rPr>
              <a:t> properties</a:t>
            </a: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pic>
        <p:nvPicPr>
          <p:cNvPr id="3" name="Picture 2" descr="CustomRenderer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2998" y="1047767"/>
            <a:ext cx="2932583" cy="3791108"/>
          </a:xfrm>
          <a:prstGeom prst="rect">
            <a:avLst/>
          </a:prstGeom>
        </p:spPr>
      </p:pic>
      <p:sp>
        <p:nvSpPr>
          <p:cNvPr id="4" name="TextBox 3"/>
          <p:cNvSpPr txBox="1"/>
          <p:nvPr/>
        </p:nvSpPr>
        <p:spPr>
          <a:xfrm>
            <a:off x="266700" y="4265859"/>
            <a:ext cx="4907208" cy="584776"/>
          </a:xfrm>
          <a:prstGeom prst="rect">
            <a:avLst/>
          </a:prstGeom>
          <a:noFill/>
        </p:spPr>
        <p:txBody>
          <a:bodyPr wrap="square" rtlCol="0">
            <a:spAutoFit/>
          </a:bodyPr>
          <a:lstStyle/>
          <a:p>
            <a:r>
              <a:rPr lang="en-US" sz="1600" dirty="0">
                <a:latin typeface="Helvetica"/>
                <a:cs typeface="Helvetica"/>
              </a:rPr>
              <a:t>http://</a:t>
            </a:r>
            <a:r>
              <a:rPr lang="en-US" sz="1600" dirty="0" err="1">
                <a:latin typeface="Helvetica"/>
                <a:cs typeface="Helvetica"/>
              </a:rPr>
              <a:t>developer.xamarin.com</a:t>
            </a:r>
            <a:r>
              <a:rPr lang="en-US" sz="1600" dirty="0">
                <a:latin typeface="Helvetica"/>
                <a:cs typeface="Helvetica"/>
              </a:rPr>
              <a:t>/guides/cross-platform/</a:t>
            </a:r>
            <a:r>
              <a:rPr lang="en-US" sz="1600" dirty="0" err="1">
                <a:latin typeface="Helvetica"/>
                <a:cs typeface="Helvetica"/>
              </a:rPr>
              <a:t>xamarin</a:t>
            </a:r>
            <a:r>
              <a:rPr lang="en-US" sz="1600" dirty="0">
                <a:latin typeface="Helvetica"/>
                <a:cs typeface="Helvetica"/>
              </a:rPr>
              <a:t>-forms/custom-renderer/</a:t>
            </a:r>
          </a:p>
        </p:txBody>
      </p:sp>
    </p:spTree>
    <p:extLst>
      <p:ext uri="{BB962C8B-B14F-4D97-AF65-F5344CB8AC3E}">
        <p14:creationId xmlns:p14="http://schemas.microsoft.com/office/powerpoint/2010/main" val="35805265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2062103"/>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Dependency Service</a:t>
            </a:r>
          </a:p>
          <a:p>
            <a:pPr marL="514350" lvl="1" indent="-342900">
              <a:buFont typeface="Wingdings" charset="2"/>
              <a:buChar char="§"/>
            </a:pPr>
            <a:r>
              <a:rPr lang="en-US" sz="2000" dirty="0" smtClean="0">
                <a:solidFill>
                  <a:srgbClr val="595959"/>
                </a:solidFill>
                <a:latin typeface="Helvetica Light"/>
                <a:cs typeface="Helvetica Light"/>
              </a:rPr>
              <a:t>Lets shared code access platform-specific SDK features via an Interface implementation</a:t>
            </a: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spTree>
    <p:extLst>
      <p:ext uri="{BB962C8B-B14F-4D97-AF65-F5344CB8AC3E}">
        <p14:creationId xmlns:p14="http://schemas.microsoft.com/office/powerpoint/2010/main" val="905538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144655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1: Interface</a:t>
            </a:r>
            <a:endParaRPr lang="en-US" sz="2000" dirty="0" smtClean="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pic>
        <p:nvPicPr>
          <p:cNvPr id="3" name="Picture 2"/>
          <p:cNvPicPr>
            <a:picLocks noChangeAspect="1"/>
          </p:cNvPicPr>
          <p:nvPr/>
        </p:nvPicPr>
        <p:blipFill>
          <a:blip r:embed="rId3"/>
          <a:stretch>
            <a:fillRect/>
          </a:stretch>
        </p:blipFill>
        <p:spPr>
          <a:xfrm>
            <a:off x="3036240" y="1732220"/>
            <a:ext cx="3048000" cy="990600"/>
          </a:xfrm>
          <a:prstGeom prst="rect">
            <a:avLst/>
          </a:prstGeom>
        </p:spPr>
      </p:pic>
    </p:spTree>
    <p:extLst>
      <p:ext uri="{BB962C8B-B14F-4D97-AF65-F5344CB8AC3E}">
        <p14:creationId xmlns:p14="http://schemas.microsoft.com/office/powerpoint/2010/main" val="296367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52322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2: Implement on each Platform</a:t>
            </a:r>
            <a:endParaRPr lang="en-US" sz="2000" dirty="0">
              <a:solidFill>
                <a:srgbClr val="595959"/>
              </a:solidFill>
              <a:latin typeface="Helvetica Light"/>
              <a:cs typeface="Helvetica Light"/>
            </a:endParaRPr>
          </a:p>
        </p:txBody>
      </p:sp>
      <p:pic>
        <p:nvPicPr>
          <p:cNvPr id="4" name="Picture 3"/>
          <p:cNvPicPr>
            <a:picLocks noChangeAspect="1"/>
          </p:cNvPicPr>
          <p:nvPr/>
        </p:nvPicPr>
        <p:blipFill>
          <a:blip r:embed="rId3"/>
          <a:stretch>
            <a:fillRect/>
          </a:stretch>
        </p:blipFill>
        <p:spPr>
          <a:xfrm>
            <a:off x="2286169" y="1755371"/>
            <a:ext cx="4794580" cy="3151548"/>
          </a:xfrm>
          <a:prstGeom prst="rect">
            <a:avLst/>
          </a:prstGeom>
        </p:spPr>
      </p:pic>
    </p:spTree>
    <p:extLst>
      <p:ext uri="{BB962C8B-B14F-4D97-AF65-F5344CB8AC3E}">
        <p14:creationId xmlns:p14="http://schemas.microsoft.com/office/powerpoint/2010/main" val="296367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52322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3: Register with Dependency Service</a:t>
            </a:r>
            <a:endParaRPr lang="en-US" sz="2000" dirty="0">
              <a:solidFill>
                <a:srgbClr val="595959"/>
              </a:solidFill>
              <a:latin typeface="Helvetica Light"/>
              <a:cs typeface="Helvetica Light"/>
            </a:endParaRPr>
          </a:p>
        </p:txBody>
      </p:sp>
      <p:pic>
        <p:nvPicPr>
          <p:cNvPr id="3" name="Picture 2"/>
          <p:cNvPicPr>
            <a:picLocks noChangeAspect="1"/>
          </p:cNvPicPr>
          <p:nvPr/>
        </p:nvPicPr>
        <p:blipFill>
          <a:blip r:embed="rId3"/>
          <a:stretch>
            <a:fillRect/>
          </a:stretch>
        </p:blipFill>
        <p:spPr>
          <a:xfrm>
            <a:off x="1600200" y="2070100"/>
            <a:ext cx="5943600" cy="330200"/>
          </a:xfrm>
          <a:prstGeom prst="rect">
            <a:avLst/>
          </a:prstGeom>
        </p:spPr>
      </p:pic>
    </p:spTree>
    <p:extLst>
      <p:ext uri="{BB962C8B-B14F-4D97-AF65-F5344CB8AC3E}">
        <p14:creationId xmlns:p14="http://schemas.microsoft.com/office/powerpoint/2010/main" val="41774983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1F497D"/>
                </a:solidFill>
              </a:rPr>
              <a:t>Extensibility</a:t>
            </a:r>
            <a:endParaRPr lang="en-US" sz="3200" dirty="0">
              <a:solidFill>
                <a:srgbClr val="1F497D"/>
              </a:solidFill>
            </a:endParaRPr>
          </a:p>
        </p:txBody>
      </p:sp>
      <p:sp>
        <p:nvSpPr>
          <p:cNvPr id="9" name="Rectangle 8"/>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66700" y="1047767"/>
            <a:ext cx="8564033" cy="523220"/>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Step 4: Access from shared code</a:t>
            </a:r>
            <a:endParaRPr lang="en-US" sz="2000" dirty="0">
              <a:solidFill>
                <a:srgbClr val="595959"/>
              </a:solidFill>
              <a:latin typeface="Helvetica Light"/>
              <a:cs typeface="Helvetica Light"/>
            </a:endParaRPr>
          </a:p>
        </p:txBody>
      </p:sp>
      <p:pic>
        <p:nvPicPr>
          <p:cNvPr id="4" name="Picture 3"/>
          <p:cNvPicPr>
            <a:picLocks noChangeAspect="1"/>
          </p:cNvPicPr>
          <p:nvPr/>
        </p:nvPicPr>
        <p:blipFill>
          <a:blip r:embed="rId3"/>
          <a:stretch>
            <a:fillRect/>
          </a:stretch>
        </p:blipFill>
        <p:spPr>
          <a:xfrm>
            <a:off x="939800" y="1927132"/>
            <a:ext cx="7251700" cy="736600"/>
          </a:xfrm>
          <a:prstGeom prst="rect">
            <a:avLst/>
          </a:prstGeom>
        </p:spPr>
      </p:pic>
    </p:spTree>
    <p:extLst>
      <p:ext uri="{BB962C8B-B14F-4D97-AF65-F5344CB8AC3E}">
        <p14:creationId xmlns:p14="http://schemas.microsoft.com/office/powerpoint/2010/main" val="28272555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Xamarin’s Unique Approach</a:t>
            </a:r>
          </a:p>
        </p:txBody>
      </p:sp>
      <p:sp>
        <p:nvSpPr>
          <p:cNvPr id="6" name="Rectangle 5"/>
          <p:cNvSpPr/>
          <p:nvPr/>
        </p:nvSpPr>
        <p:spPr>
          <a:xfrm>
            <a:off x="533403" y="1979504"/>
            <a:ext cx="2148568" cy="898707"/>
          </a:xfrm>
          <a:prstGeom prst="rect">
            <a:avLst/>
          </a:prstGeom>
        </p:spPr>
        <p:txBody>
          <a:bodyPr wrap="none">
            <a:spAutoFit/>
          </a:bodyPr>
          <a:lstStyle/>
          <a:p>
            <a:pPr>
              <a:lnSpc>
                <a:spcPct val="110000"/>
              </a:lnSpc>
            </a:pPr>
            <a:r>
              <a:rPr lang="en-US" sz="2400" dirty="0" smtClean="0">
                <a:solidFill>
                  <a:srgbClr val="666666"/>
                </a:solidFill>
                <a:latin typeface="Helvetica Light"/>
                <a:cs typeface="Helvetica Light"/>
              </a:rPr>
              <a:t>Native With </a:t>
            </a:r>
          </a:p>
          <a:p>
            <a:pPr>
              <a:lnSpc>
                <a:spcPct val="110000"/>
              </a:lnSpc>
            </a:pPr>
            <a:r>
              <a:rPr lang="en-US" sz="2400" dirty="0" smtClean="0">
                <a:solidFill>
                  <a:srgbClr val="666666"/>
                </a:solidFill>
                <a:latin typeface="Helvetica Light"/>
                <a:cs typeface="Helvetica Light"/>
              </a:rPr>
              <a:t>Code Sharing</a:t>
            </a:r>
            <a:endParaRPr lang="en-US" sz="2400" dirty="0">
              <a:solidFill>
                <a:srgbClr val="666666"/>
              </a:solidFill>
              <a:latin typeface="Helvetica Light"/>
              <a:cs typeface="Helvetica Light"/>
            </a:endParaRPr>
          </a:p>
        </p:txBody>
      </p:sp>
      <p:cxnSp>
        <p:nvCxnSpPr>
          <p:cNvPr id="11" name="Straight Connector 10"/>
          <p:cNvCxnSpPr/>
          <p:nvPr/>
        </p:nvCxnSpPr>
        <p:spPr>
          <a:xfrm flipV="1">
            <a:off x="533403" y="1895309"/>
            <a:ext cx="2810933" cy="13469"/>
          </a:xfrm>
          <a:prstGeom prst="line">
            <a:avLst/>
          </a:prstGeom>
          <a:ln w="3175" cmpd="sng">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flipV="1">
            <a:off x="533403" y="2987509"/>
            <a:ext cx="2810933" cy="13469"/>
          </a:xfrm>
          <a:prstGeom prst="line">
            <a:avLst/>
          </a:prstGeom>
          <a:ln w="3175" cmpd="sng">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3" name="Picture 12" descr="uniqu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6904" y="1126952"/>
            <a:ext cx="4739347" cy="3157180"/>
          </a:xfrm>
          <a:prstGeom prst="rect">
            <a:avLst/>
          </a:prstGeom>
        </p:spPr>
      </p:pic>
      <p:sp>
        <p:nvSpPr>
          <p:cNvPr id="3" name="TextBox 2"/>
          <p:cNvSpPr txBox="1"/>
          <p:nvPr/>
        </p:nvSpPr>
        <p:spPr>
          <a:xfrm>
            <a:off x="5209185" y="3543256"/>
            <a:ext cx="2290010" cy="523220"/>
          </a:xfrm>
          <a:prstGeom prst="rect">
            <a:avLst/>
          </a:prstGeom>
          <a:noFill/>
        </p:spPr>
        <p:txBody>
          <a:bodyPr wrap="none" rtlCol="0">
            <a:spAutoFit/>
          </a:bodyPr>
          <a:lstStyle/>
          <a:p>
            <a:r>
              <a:rPr lang="en-US" sz="2800" dirty="0" smtClean="0">
                <a:solidFill>
                  <a:schemeClr val="bg1"/>
                </a:solidFill>
              </a:rPr>
              <a:t>Business Layer</a:t>
            </a:r>
            <a:endParaRPr lang="en-US" sz="2800" dirty="0">
              <a:solidFill>
                <a:schemeClr val="bg1"/>
              </a:solidFill>
            </a:endParaRPr>
          </a:p>
        </p:txBody>
      </p:sp>
    </p:spTree>
    <p:extLst>
      <p:ext uri="{BB962C8B-B14F-4D97-AF65-F5344CB8AC3E}">
        <p14:creationId xmlns:p14="http://schemas.microsoft.com/office/powerpoint/2010/main" val="38721003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Navigation</a:t>
            </a:r>
            <a:endParaRPr lang="en-US" sz="3200" dirty="0">
              <a:solidFill>
                <a:srgbClr val="216BAB"/>
              </a:solidFill>
            </a:endParaRPr>
          </a:p>
        </p:txBody>
      </p:sp>
      <p:sp>
        <p:nvSpPr>
          <p:cNvPr id="3" name="Rectangle 2"/>
          <p:cNvSpPr/>
          <p:nvPr/>
        </p:nvSpPr>
        <p:spPr>
          <a:xfrm>
            <a:off x="266700" y="1047767"/>
            <a:ext cx="8564033" cy="4401205"/>
          </a:xfrm>
          <a:prstGeom prst="rect">
            <a:avLst/>
          </a:prstGeom>
        </p:spPr>
        <p:txBody>
          <a:bodyPr wrap="square">
            <a:spAutoFit/>
          </a:bodyPr>
          <a:lstStyle/>
          <a:p>
            <a:pPr marL="342900" indent="-342900">
              <a:buFont typeface="Wingdings" charset="2"/>
              <a:buChar char="§"/>
            </a:pPr>
            <a:r>
              <a:rPr lang="en-US" sz="2000" dirty="0" smtClean="0">
                <a:solidFill>
                  <a:srgbClr val="595959"/>
                </a:solidFill>
                <a:latin typeface="Helvetica Light"/>
                <a:cs typeface="Helvetica Light"/>
              </a:rPr>
              <a:t>Root Page:</a:t>
            </a:r>
          </a:p>
          <a:p>
            <a:pPr marL="514350" lvl="1" indent="-342900">
              <a:buFont typeface="Wingdings" charset="2"/>
              <a:buChar char="§"/>
            </a:pPr>
            <a:r>
              <a:rPr lang="en-US" sz="2000" dirty="0" err="1" smtClean="0">
                <a:solidFill>
                  <a:srgbClr val="595959"/>
                </a:solidFill>
                <a:latin typeface="Helvetica Light"/>
                <a:cs typeface="Helvetica Light"/>
              </a:rPr>
              <a:t>NavigationPage</a:t>
            </a:r>
            <a:r>
              <a:rPr lang="en-US" sz="2000" dirty="0" smtClean="0">
                <a:solidFill>
                  <a:srgbClr val="595959"/>
                </a:solidFill>
                <a:latin typeface="Helvetica Light"/>
                <a:cs typeface="Helvetica Light"/>
              </a:rPr>
              <a:t> – Gives each page an </a:t>
            </a:r>
            <a:r>
              <a:rPr lang="en-US" sz="2000" dirty="0" err="1" smtClean="0">
                <a:solidFill>
                  <a:srgbClr val="595959"/>
                </a:solidFill>
                <a:latin typeface="Helvetica Light"/>
                <a:cs typeface="Helvetica Light"/>
              </a:rPr>
              <a:t>INavigation</a:t>
            </a:r>
            <a:r>
              <a:rPr lang="en-US" sz="2000" dirty="0" smtClean="0">
                <a:solidFill>
                  <a:srgbClr val="595959"/>
                </a:solidFill>
                <a:latin typeface="Helvetica Light"/>
                <a:cs typeface="Helvetica Light"/>
              </a:rPr>
              <a:t> </a:t>
            </a:r>
          </a:p>
          <a:p>
            <a:pPr marL="514350" lvl="1" indent="-342900">
              <a:buFont typeface="Wingdings" charset="2"/>
              <a:buChar char="§"/>
            </a:pPr>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514350" lvl="1" indent="-342900">
              <a:buFont typeface="Wingdings" charset="2"/>
              <a:buChar char="§"/>
            </a:pPr>
            <a:r>
              <a:rPr lang="en-US" sz="2000" dirty="0" smtClean="0">
                <a:solidFill>
                  <a:srgbClr val="595959"/>
                </a:solidFill>
                <a:latin typeface="Helvetica Light"/>
                <a:cs typeface="Helvetica Light"/>
              </a:rPr>
              <a:t>Standard Navigation</a:t>
            </a:r>
          </a:p>
          <a:p>
            <a:pPr marL="685800" lvl="2" indent="-342900">
              <a:buFont typeface="Wingdings" charset="2"/>
              <a:buChar char="§"/>
            </a:pPr>
            <a:r>
              <a:rPr lang="en-US" sz="2000" dirty="0" err="1" smtClean="0">
                <a:solidFill>
                  <a:srgbClr val="595959"/>
                </a:solidFill>
                <a:latin typeface="Helvetica Light"/>
                <a:cs typeface="Helvetica Light"/>
              </a:rPr>
              <a:t>Navigation.PushAsync</a:t>
            </a:r>
            <a:r>
              <a:rPr lang="en-US" sz="2000" dirty="0" smtClean="0">
                <a:solidFill>
                  <a:srgbClr val="595959"/>
                </a:solidFill>
                <a:latin typeface="Helvetica Light"/>
                <a:cs typeface="Helvetica Light"/>
              </a:rPr>
              <a:t>(page: </a:t>
            </a:r>
            <a:r>
              <a:rPr lang="en-US" sz="2000" dirty="0" err="1" smtClean="0">
                <a:solidFill>
                  <a:srgbClr val="595959"/>
                </a:solidFill>
                <a:latin typeface="Helvetica Light"/>
                <a:cs typeface="Helvetica Light"/>
              </a:rPr>
              <a:t>nextPage</a:t>
            </a:r>
            <a:r>
              <a:rPr lang="en-US" sz="2000" dirty="0" smtClean="0">
                <a:solidFill>
                  <a:srgbClr val="595959"/>
                </a:solidFill>
                <a:latin typeface="Helvetica Light"/>
                <a:cs typeface="Helvetica Light"/>
              </a:rPr>
              <a:t>);</a:t>
            </a:r>
          </a:p>
          <a:p>
            <a:pPr marL="685800" lvl="2" indent="-342900">
              <a:buFont typeface="Wingdings" charset="2"/>
              <a:buChar char="§"/>
            </a:pPr>
            <a:r>
              <a:rPr lang="en-US" sz="2000" dirty="0" err="1" smtClean="0">
                <a:solidFill>
                  <a:srgbClr val="595959"/>
                </a:solidFill>
                <a:latin typeface="Helvetica Light"/>
                <a:cs typeface="Helvetica Light"/>
              </a:rPr>
              <a:t>Navigation.PopAsync</a:t>
            </a:r>
            <a:r>
              <a:rPr lang="en-US" sz="2000" dirty="0" smtClean="0">
                <a:solidFill>
                  <a:srgbClr val="595959"/>
                </a:solidFill>
                <a:latin typeface="Helvetica Light"/>
                <a:cs typeface="Helvetica Light"/>
              </a:rPr>
              <a:t>();</a:t>
            </a:r>
          </a:p>
          <a:p>
            <a:pPr marL="685800" lvl="2" indent="-342900">
              <a:buFont typeface="Wingdings" charset="2"/>
              <a:buChar char="§"/>
            </a:pPr>
            <a:endParaRPr lang="en-US" sz="2000" dirty="0" smtClean="0">
              <a:solidFill>
                <a:srgbClr val="595959"/>
              </a:solidFill>
              <a:latin typeface="Helvetica Light"/>
              <a:cs typeface="Helvetica Light"/>
            </a:endParaRPr>
          </a:p>
          <a:p>
            <a:pPr marL="514350" lvl="1" indent="-342900">
              <a:buFont typeface="Wingdings" charset="2"/>
              <a:buChar char="§"/>
            </a:pPr>
            <a:r>
              <a:rPr lang="en-US" sz="2000" dirty="0" smtClean="0">
                <a:solidFill>
                  <a:srgbClr val="595959"/>
                </a:solidFill>
                <a:latin typeface="Helvetica Light"/>
                <a:cs typeface="Helvetica Light"/>
              </a:rPr>
              <a:t>Modal Navigation</a:t>
            </a:r>
          </a:p>
          <a:p>
            <a:pPr marL="685800" lvl="2" indent="-342900">
              <a:buFont typeface="Wingdings" charset="2"/>
              <a:buChar char="§"/>
            </a:pPr>
            <a:r>
              <a:rPr lang="en-US" sz="2000" dirty="0" err="1" smtClean="0">
                <a:solidFill>
                  <a:srgbClr val="595959"/>
                </a:solidFill>
                <a:latin typeface="Helvetica Light"/>
                <a:cs typeface="Helvetica Light"/>
              </a:rPr>
              <a:t>Navigation.PushModalAsync</a:t>
            </a:r>
            <a:r>
              <a:rPr lang="en-US" sz="2000" dirty="0" smtClean="0">
                <a:solidFill>
                  <a:srgbClr val="595959"/>
                </a:solidFill>
                <a:latin typeface="Helvetica Light"/>
                <a:cs typeface="Helvetica Light"/>
              </a:rPr>
              <a:t>(page: </a:t>
            </a:r>
            <a:r>
              <a:rPr lang="en-US" sz="2000" dirty="0" err="1" smtClean="0">
                <a:solidFill>
                  <a:srgbClr val="595959"/>
                </a:solidFill>
                <a:latin typeface="Helvetica Light"/>
                <a:cs typeface="Helvetica Light"/>
              </a:rPr>
              <a:t>modalPage</a:t>
            </a:r>
            <a:r>
              <a:rPr lang="en-US" sz="2000" dirty="0" smtClean="0">
                <a:solidFill>
                  <a:srgbClr val="595959"/>
                </a:solidFill>
                <a:latin typeface="Helvetica Light"/>
                <a:cs typeface="Helvetica Light"/>
              </a:rPr>
              <a:t>);</a:t>
            </a:r>
          </a:p>
          <a:p>
            <a:pPr marL="685800" lvl="2" indent="-342900">
              <a:buFont typeface="Wingdings" charset="2"/>
              <a:buChar char="§"/>
            </a:pPr>
            <a:r>
              <a:rPr lang="en-US" sz="2000" dirty="0" err="1" smtClean="0">
                <a:solidFill>
                  <a:srgbClr val="595959"/>
                </a:solidFill>
                <a:latin typeface="Helvetica Light"/>
                <a:cs typeface="Helvetica Light"/>
              </a:rPr>
              <a:t>Navigation.PopModalAsync</a:t>
            </a:r>
            <a:r>
              <a:rPr lang="en-US" sz="2000" dirty="0" smtClean="0">
                <a:solidFill>
                  <a:srgbClr val="595959"/>
                </a:solidFill>
                <a:latin typeface="Helvetica Light"/>
                <a:cs typeface="Helvetica Light"/>
              </a:rPr>
              <a:t>();</a:t>
            </a: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651246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F497D"/>
                </a:solidFill>
              </a:rPr>
              <a:t>Animations API</a:t>
            </a:r>
            <a:endParaRPr lang="en-US" dirty="0">
              <a:solidFill>
                <a:srgbClr val="1F497D"/>
              </a:solidFill>
            </a:endParaRPr>
          </a:p>
        </p:txBody>
      </p:sp>
    </p:spTree>
    <p:extLst>
      <p:ext uri="{BB962C8B-B14F-4D97-AF65-F5344CB8AC3E}">
        <p14:creationId xmlns:p14="http://schemas.microsoft.com/office/powerpoint/2010/main" val="2052933220"/>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39720" y="4640507"/>
            <a:ext cx="6102860" cy="369332"/>
          </a:xfrm>
          <a:prstGeom prst="rect">
            <a:avLst/>
          </a:prstGeom>
          <a:noFill/>
        </p:spPr>
        <p:txBody>
          <a:bodyPr wrap="square" rtlCol="0">
            <a:spAutoFit/>
          </a:bodyPr>
          <a:lstStyle/>
          <a:p>
            <a:pPr algn="r"/>
            <a:r>
              <a:rPr lang="en-US" sz="1800" dirty="0" err="1" smtClean="0">
                <a:latin typeface="Helvetica Neue Light"/>
                <a:cs typeface="Helvetica Neue Light"/>
              </a:rPr>
              <a:t>www.github.com</a:t>
            </a:r>
            <a:r>
              <a:rPr lang="en-US" sz="1800" dirty="0" smtClean="0">
                <a:latin typeface="Helvetica Neue Light"/>
                <a:cs typeface="Helvetica Neue Light"/>
              </a:rPr>
              <a:t>/</a:t>
            </a:r>
            <a:r>
              <a:rPr lang="en-US" sz="1800" dirty="0" err="1" smtClean="0">
                <a:latin typeface="Helvetica Neue Light"/>
                <a:cs typeface="Helvetica Neue Light"/>
              </a:rPr>
              <a:t>JamesMontemagno</a:t>
            </a:r>
            <a:r>
              <a:rPr lang="en-US" sz="1800" dirty="0" smtClean="0">
                <a:latin typeface="Helvetica Neue Light"/>
                <a:cs typeface="Helvetica Neue Light"/>
              </a:rPr>
              <a:t>/</a:t>
            </a:r>
            <a:r>
              <a:rPr lang="en-US" sz="1800" dirty="0" err="1" smtClean="0">
                <a:latin typeface="Helvetica Neue Light"/>
                <a:cs typeface="Helvetica Neue Light"/>
              </a:rPr>
              <a:t>FormsAnimations</a:t>
            </a:r>
            <a:endParaRPr lang="en-US" sz="1800" dirty="0">
              <a:latin typeface="Helvetica Neue Light"/>
              <a:cs typeface="Helvetica Neue Light"/>
            </a:endParaRPr>
          </a:p>
        </p:txBody>
      </p:sp>
      <p:pic>
        <p:nvPicPr>
          <p:cNvPr id="3" name="Animations.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40808" y="0"/>
            <a:ext cx="7406479" cy="4629049"/>
          </a:xfrm>
          <a:prstGeom prst="rect">
            <a:avLst/>
          </a:prstGeom>
        </p:spPr>
      </p:pic>
    </p:spTree>
    <p:extLst>
      <p:ext uri="{BB962C8B-B14F-4D97-AF65-F5344CB8AC3E}">
        <p14:creationId xmlns:p14="http://schemas.microsoft.com/office/powerpoint/2010/main" val="242173346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7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270000" y="0"/>
            <a:ext cx="6602422" cy="5143500"/>
          </a:xfrm>
          <a:prstGeom prst="rect">
            <a:avLst/>
          </a:prstGeom>
        </p:spPr>
      </p:pic>
      <p:sp>
        <p:nvSpPr>
          <p:cNvPr id="4" name="Rectangle 3"/>
          <p:cNvSpPr/>
          <p:nvPr/>
        </p:nvSpPr>
        <p:spPr>
          <a:xfrm>
            <a:off x="1270000" y="2080960"/>
            <a:ext cx="6602422" cy="3062540"/>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589884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270000" y="0"/>
            <a:ext cx="6602422" cy="5143500"/>
          </a:xfrm>
          <a:prstGeom prst="rect">
            <a:avLst/>
          </a:prstGeom>
        </p:spPr>
      </p:pic>
      <p:sp>
        <p:nvSpPr>
          <p:cNvPr id="4" name="Rectangle 3"/>
          <p:cNvSpPr/>
          <p:nvPr/>
        </p:nvSpPr>
        <p:spPr>
          <a:xfrm>
            <a:off x="1270000" y="3563258"/>
            <a:ext cx="6602422" cy="1580241"/>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1270000" y="399358"/>
            <a:ext cx="6602422" cy="1729190"/>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645127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270000" y="0"/>
            <a:ext cx="6602422" cy="5143500"/>
          </a:xfrm>
          <a:prstGeom prst="rect">
            <a:avLst/>
          </a:prstGeom>
        </p:spPr>
      </p:pic>
      <p:sp>
        <p:nvSpPr>
          <p:cNvPr id="4" name="Rectangle 3"/>
          <p:cNvSpPr/>
          <p:nvPr/>
        </p:nvSpPr>
        <p:spPr>
          <a:xfrm>
            <a:off x="1270000" y="2128548"/>
            <a:ext cx="6602422" cy="1446471"/>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1270000" y="399358"/>
            <a:ext cx="6602422" cy="1729190"/>
          </a:xfrm>
          <a:prstGeom prst="rect">
            <a:avLst/>
          </a:prstGeom>
          <a:solidFill>
            <a:srgbClr val="000000">
              <a:alpha val="4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315458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39720" y="4640507"/>
            <a:ext cx="6102860" cy="369332"/>
          </a:xfrm>
          <a:prstGeom prst="rect">
            <a:avLst/>
          </a:prstGeom>
          <a:noFill/>
        </p:spPr>
        <p:txBody>
          <a:bodyPr wrap="square" rtlCol="0">
            <a:spAutoFit/>
          </a:bodyPr>
          <a:lstStyle/>
          <a:p>
            <a:pPr algn="r"/>
            <a:r>
              <a:rPr lang="en-US" sz="1800" dirty="0" err="1" smtClean="0">
                <a:latin typeface="Helvetica Neue Light"/>
                <a:cs typeface="Helvetica Neue Light"/>
              </a:rPr>
              <a:t>www.github.com</a:t>
            </a:r>
            <a:r>
              <a:rPr lang="en-US" sz="1800" dirty="0" smtClean="0">
                <a:latin typeface="Helvetica Neue Light"/>
                <a:cs typeface="Helvetica Neue Light"/>
              </a:rPr>
              <a:t>/</a:t>
            </a:r>
            <a:r>
              <a:rPr lang="en-US" sz="1800" dirty="0" err="1" smtClean="0">
                <a:latin typeface="Helvetica Neue Light"/>
                <a:cs typeface="Helvetica Neue Light"/>
              </a:rPr>
              <a:t>JamesMontemagno</a:t>
            </a:r>
            <a:r>
              <a:rPr lang="en-US" sz="1800" dirty="0" smtClean="0">
                <a:latin typeface="Helvetica Neue Light"/>
                <a:cs typeface="Helvetica Neue Light"/>
              </a:rPr>
              <a:t>/</a:t>
            </a:r>
            <a:r>
              <a:rPr lang="en-US" sz="1800" dirty="0" err="1" smtClean="0">
                <a:latin typeface="Helvetica Neue Light"/>
                <a:cs typeface="Helvetica Neue Light"/>
              </a:rPr>
              <a:t>FormsAnimations</a:t>
            </a:r>
            <a:endParaRPr lang="en-US" sz="1800" dirty="0">
              <a:latin typeface="Helvetica Neue Light"/>
              <a:cs typeface="Helvetica Neue Light"/>
            </a:endParaRPr>
          </a:p>
        </p:txBody>
      </p:sp>
      <p:pic>
        <p:nvPicPr>
          <p:cNvPr id="3" name="Animations.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0808" y="0"/>
            <a:ext cx="7406479" cy="4629049"/>
          </a:xfrm>
          <a:prstGeom prst="rect">
            <a:avLst/>
          </a:prstGeom>
        </p:spPr>
      </p:pic>
    </p:spTree>
    <p:extLst>
      <p:ext uri="{BB962C8B-B14F-4D97-AF65-F5344CB8AC3E}">
        <p14:creationId xmlns:p14="http://schemas.microsoft.com/office/powerpoint/2010/main" val="251144078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7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Messaging Center</a:t>
            </a:r>
            <a:endParaRPr lang="en-US" sz="3200" dirty="0">
              <a:solidFill>
                <a:srgbClr val="216BAB"/>
              </a:solidFill>
            </a:endParaRPr>
          </a:p>
        </p:txBody>
      </p:sp>
      <p:sp>
        <p:nvSpPr>
          <p:cNvPr id="3" name="Rectangle 2"/>
          <p:cNvSpPr/>
          <p:nvPr/>
        </p:nvSpPr>
        <p:spPr>
          <a:xfrm>
            <a:off x="0" y="2986759"/>
            <a:ext cx="9144000" cy="1815882"/>
          </a:xfrm>
          <a:prstGeom prst="rect">
            <a:avLst/>
          </a:prstGeom>
        </p:spPr>
        <p:txBody>
          <a:bodyPr wrap="square">
            <a:spAutoFit/>
          </a:bodyPr>
          <a:lstStyle/>
          <a:p>
            <a:pPr marL="342900" indent="-342900">
              <a:buFont typeface="Wingdings" charset="2"/>
              <a:buChar char="§"/>
            </a:pPr>
            <a:r>
              <a:rPr lang="en-US" sz="1600" dirty="0" err="1" smtClean="0">
                <a:solidFill>
                  <a:srgbClr val="595959"/>
                </a:solidFill>
                <a:latin typeface="Helvetica Light"/>
                <a:cs typeface="Helvetica Light"/>
              </a:rPr>
              <a:t>MessagingCenter.Subscribe</a:t>
            </a:r>
            <a:r>
              <a:rPr lang="en-US" sz="1600" dirty="0" smtClean="0">
                <a:solidFill>
                  <a:srgbClr val="595959"/>
                </a:solidFill>
                <a:latin typeface="Helvetica Light"/>
                <a:cs typeface="Helvetica Light"/>
              </a:rPr>
              <a:t>&lt;T&gt;(object subscriber, string message, Action&lt;T&gt; callback);</a:t>
            </a: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r>
              <a:rPr lang="en-US" sz="1600" dirty="0" err="1" smtClean="0">
                <a:solidFill>
                  <a:srgbClr val="595959"/>
                </a:solidFill>
                <a:latin typeface="Helvetica Light"/>
                <a:cs typeface="Helvetica Light"/>
              </a:rPr>
              <a:t>MessagingCenter.Send</a:t>
            </a:r>
            <a:r>
              <a:rPr lang="en-US" sz="1600" dirty="0" smtClean="0">
                <a:solidFill>
                  <a:srgbClr val="595959"/>
                </a:solidFill>
                <a:latin typeface="Helvetica Light"/>
                <a:cs typeface="Helvetica Light"/>
              </a:rPr>
              <a:t>(T  item, string message);</a:t>
            </a:r>
          </a:p>
          <a:p>
            <a:pPr marL="514350" lvl="1" indent="-342900">
              <a:buFont typeface="Wingdings" charset="2"/>
              <a:buChar char="§"/>
            </a:pPr>
            <a:endParaRPr lang="en-US" sz="1600" dirty="0">
              <a:solidFill>
                <a:srgbClr val="595959"/>
              </a:solidFill>
              <a:latin typeface="Helvetica Light"/>
              <a:cs typeface="Helvetica Light"/>
            </a:endParaRPr>
          </a:p>
          <a:p>
            <a:pPr lvl="1" indent="0"/>
            <a:endParaRPr lang="en-US" sz="1600" dirty="0">
              <a:solidFill>
                <a:srgbClr val="595959"/>
              </a:solidFill>
              <a:latin typeface="Helvetica Light"/>
              <a:cs typeface="Helvetica Light"/>
            </a:endParaRPr>
          </a:p>
          <a:p>
            <a:pPr lvl="1" indent="0"/>
            <a:endParaRPr lang="en-US" sz="1600" dirty="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stretch>
            <a:fillRect/>
          </a:stretch>
        </p:blipFill>
        <p:spPr>
          <a:xfrm>
            <a:off x="1397000" y="1021020"/>
            <a:ext cx="6350000" cy="1206500"/>
          </a:xfrm>
          <a:prstGeom prst="rect">
            <a:avLst/>
          </a:prstGeom>
        </p:spPr>
      </p:pic>
    </p:spTree>
    <p:extLst>
      <p:ext uri="{BB962C8B-B14F-4D97-AF65-F5344CB8AC3E}">
        <p14:creationId xmlns:p14="http://schemas.microsoft.com/office/powerpoint/2010/main" val="45443648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216BAB"/>
                </a:solidFill>
              </a:rPr>
              <a:t>Messaging Center</a:t>
            </a:r>
            <a:endParaRPr lang="en-US" sz="3200" dirty="0">
              <a:solidFill>
                <a:srgbClr val="216BAB"/>
              </a:solidFill>
            </a:endParaRPr>
          </a:p>
        </p:txBody>
      </p:sp>
      <p:sp>
        <p:nvSpPr>
          <p:cNvPr id="3" name="Rectangle 2"/>
          <p:cNvSpPr/>
          <p:nvPr/>
        </p:nvSpPr>
        <p:spPr>
          <a:xfrm>
            <a:off x="266700" y="924656"/>
            <a:ext cx="8564034" cy="3046988"/>
          </a:xfrm>
          <a:prstGeom prst="rect">
            <a:avLst/>
          </a:prstGeom>
        </p:spPr>
        <p:txBody>
          <a:bodyPr wrap="square">
            <a:spAutoFit/>
          </a:bodyPr>
          <a:lstStyle/>
          <a:p>
            <a:pPr marL="342900" indent="-342900">
              <a:buFont typeface="Wingdings" charset="2"/>
              <a:buChar char="§"/>
            </a:pPr>
            <a:r>
              <a:rPr lang="en-US" sz="1600" dirty="0" smtClean="0">
                <a:solidFill>
                  <a:srgbClr val="595959"/>
                </a:solidFill>
                <a:latin typeface="Helvetica Light"/>
                <a:cs typeface="Helvetica Light"/>
              </a:rPr>
              <a:t>Master Page:</a:t>
            </a: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r>
              <a:rPr lang="en-US" sz="1600" dirty="0" smtClean="0">
                <a:solidFill>
                  <a:srgbClr val="595959"/>
                </a:solidFill>
                <a:latin typeface="Helvetica Light"/>
                <a:cs typeface="Helvetica Light"/>
              </a:rPr>
              <a:t>Detail Page:</a:t>
            </a:r>
          </a:p>
          <a:p>
            <a:pPr marL="342900" indent="-342900">
              <a:buFont typeface="Wingdings" charset="2"/>
              <a:buChar char="§"/>
            </a:pPr>
            <a:endParaRPr lang="en-US" sz="1600" dirty="0" smtClean="0">
              <a:solidFill>
                <a:srgbClr val="595959"/>
              </a:solidFill>
              <a:latin typeface="Helvetica Light"/>
              <a:cs typeface="Helvetica Light"/>
            </a:endParaRPr>
          </a:p>
          <a:p>
            <a:pPr marL="342900" indent="-342900">
              <a:buFont typeface="Wingdings" charset="2"/>
              <a:buChar char="§"/>
            </a:pPr>
            <a:endParaRPr lang="en-US" sz="1600" dirty="0">
              <a:solidFill>
                <a:srgbClr val="595959"/>
              </a:solidFill>
              <a:latin typeface="Helvetica Light"/>
              <a:cs typeface="Helvetica Light"/>
            </a:endParaRPr>
          </a:p>
        </p:txBody>
      </p:sp>
      <p:sp>
        <p:nvSpPr>
          <p:cNvPr id="6" name="Rectangle 5"/>
          <p:cNvSpPr/>
          <p:nvPr/>
        </p:nvSpPr>
        <p:spPr>
          <a:xfrm>
            <a:off x="4683459" y="2227520"/>
            <a:ext cx="4147275" cy="67912"/>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889000" y="1459170"/>
            <a:ext cx="7366000" cy="1536700"/>
          </a:xfrm>
          <a:prstGeom prst="rect">
            <a:avLst/>
          </a:prstGeom>
        </p:spPr>
      </p:pic>
      <p:pic>
        <p:nvPicPr>
          <p:cNvPr id="8" name="Picture 7"/>
          <p:cNvPicPr>
            <a:picLocks noChangeAspect="1"/>
          </p:cNvPicPr>
          <p:nvPr/>
        </p:nvPicPr>
        <p:blipFill>
          <a:blip r:embed="rId4"/>
          <a:stretch>
            <a:fillRect/>
          </a:stretch>
        </p:blipFill>
        <p:spPr>
          <a:xfrm>
            <a:off x="889000" y="3787494"/>
            <a:ext cx="4267200" cy="368300"/>
          </a:xfrm>
          <a:prstGeom prst="rect">
            <a:avLst/>
          </a:prstGeom>
        </p:spPr>
      </p:pic>
    </p:spTree>
    <p:extLst>
      <p:ext uri="{BB962C8B-B14F-4D97-AF65-F5344CB8AC3E}">
        <p14:creationId xmlns:p14="http://schemas.microsoft.com/office/powerpoint/2010/main" val="1931662596"/>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Resources</a:t>
            </a:r>
            <a:endParaRPr lang="en-US" dirty="0"/>
          </a:p>
        </p:txBody>
      </p:sp>
      <p:sp>
        <p:nvSpPr>
          <p:cNvPr id="3" name="Rectangle 2"/>
          <p:cNvSpPr/>
          <p:nvPr/>
        </p:nvSpPr>
        <p:spPr>
          <a:xfrm>
            <a:off x="266700" y="1047767"/>
            <a:ext cx="8623014" cy="4585871"/>
          </a:xfrm>
          <a:prstGeom prst="rect">
            <a:avLst/>
          </a:prstGeom>
        </p:spPr>
        <p:txBody>
          <a:bodyPr wrap="square">
            <a:spAutoFit/>
          </a:bodyPr>
          <a:lstStyle/>
          <a:p>
            <a:pPr marL="342900" indent="-342900">
              <a:buFont typeface="Wingdings" charset="2"/>
              <a:buChar char="§"/>
            </a:pPr>
            <a:r>
              <a:rPr lang="en-US" sz="2800" dirty="0" smtClean="0">
                <a:solidFill>
                  <a:srgbClr val="595959"/>
                </a:solidFill>
                <a:latin typeface="Helvetica Light"/>
                <a:cs typeface="Helvetica Light"/>
              </a:rPr>
              <a:t>Documentation</a:t>
            </a:r>
          </a:p>
          <a:p>
            <a:pPr marL="514350" lvl="1" indent="-342900">
              <a:buFont typeface="Wingdings" charset="2"/>
              <a:buChar char="§"/>
            </a:pPr>
            <a:r>
              <a:rPr lang="en-US" sz="2000" dirty="0">
                <a:solidFill>
                  <a:srgbClr val="595959"/>
                </a:solidFill>
                <a:latin typeface="Helvetica Light"/>
                <a:cs typeface="Helvetica Light"/>
                <a:hlinkClick r:id="rId2"/>
              </a:rPr>
              <a:t>http://developer.xamarin.com/guides/cross-platform/xamarin-forms</a:t>
            </a:r>
            <a:r>
              <a:rPr lang="en-US" sz="2000" dirty="0" smtClean="0">
                <a:solidFill>
                  <a:srgbClr val="595959"/>
                </a:solidFill>
                <a:latin typeface="Helvetica Light"/>
                <a:cs typeface="Helvetica Light"/>
                <a:hlinkClick r:id="rId2"/>
              </a:rPr>
              <a:t>/</a:t>
            </a:r>
            <a:endParaRPr lang="en-US" sz="2000" dirty="0" smtClean="0">
              <a:solidFill>
                <a:srgbClr val="595959"/>
              </a:solidFill>
              <a:latin typeface="Helvetica Light"/>
              <a:cs typeface="Helvetica Light"/>
            </a:endParaRPr>
          </a:p>
          <a:p>
            <a:pPr marL="514350" lvl="1" indent="-342900">
              <a:buFont typeface="Wingdings" charset="2"/>
              <a:buChar char="§"/>
            </a:pPr>
            <a:endParaRPr lang="en-US" sz="2000" dirty="0" smtClean="0">
              <a:solidFill>
                <a:srgbClr val="595959"/>
              </a:solidFill>
              <a:latin typeface="Helvetica Light"/>
              <a:cs typeface="Helvetica Light"/>
            </a:endParaRPr>
          </a:p>
          <a:p>
            <a:pPr marL="342900" indent="-342900">
              <a:buFont typeface="Wingdings" charset="2"/>
              <a:buChar char="§"/>
            </a:pPr>
            <a:r>
              <a:rPr lang="en-US" sz="2800" dirty="0" smtClean="0">
                <a:solidFill>
                  <a:srgbClr val="595959"/>
                </a:solidFill>
                <a:latin typeface="Helvetica Light"/>
                <a:cs typeface="Helvetica Light"/>
              </a:rPr>
              <a:t>XAML Documentation</a:t>
            </a:r>
          </a:p>
          <a:p>
            <a:pPr marL="514350" lvl="1" indent="-342900">
              <a:buFont typeface="Wingdings" charset="2"/>
              <a:buChar char="§"/>
            </a:pPr>
            <a:r>
              <a:rPr lang="en-US" sz="2000" dirty="0">
                <a:solidFill>
                  <a:srgbClr val="595959"/>
                </a:solidFill>
                <a:latin typeface="Helvetica Light"/>
                <a:cs typeface="Helvetica Light"/>
                <a:hlinkClick r:id="rId3"/>
              </a:rPr>
              <a:t>http://developer.xamarin.com/guides/cross-platform/xamarin-forms/xaml-for-xamarin-forms</a:t>
            </a:r>
            <a:r>
              <a:rPr lang="en-US" sz="2000" dirty="0" smtClean="0">
                <a:solidFill>
                  <a:srgbClr val="595959"/>
                </a:solidFill>
                <a:latin typeface="Helvetica Light"/>
                <a:cs typeface="Helvetica Light"/>
                <a:hlinkClick r:id="rId3"/>
              </a:rPr>
              <a:t>/</a:t>
            </a:r>
            <a:endParaRPr lang="en-US" sz="2000" dirty="0" smtClean="0">
              <a:solidFill>
                <a:srgbClr val="595959"/>
              </a:solidFill>
              <a:latin typeface="Helvetica Light"/>
              <a:cs typeface="Helvetica Light"/>
            </a:endParaRPr>
          </a:p>
          <a:p>
            <a:pPr lvl="1" indent="0"/>
            <a:endParaRPr lang="en-US" sz="2800" dirty="0">
              <a:solidFill>
                <a:srgbClr val="595959"/>
              </a:solidFill>
              <a:latin typeface="Helvetica Light"/>
              <a:cs typeface="Helvetica Light"/>
            </a:endParaRPr>
          </a:p>
          <a:p>
            <a:pPr marL="342900" indent="-342900">
              <a:buFont typeface="Wingdings" charset="2"/>
              <a:buChar char="§"/>
            </a:pPr>
            <a:r>
              <a:rPr lang="en-US" sz="2800" dirty="0" smtClean="0">
                <a:solidFill>
                  <a:srgbClr val="595959"/>
                </a:solidFill>
                <a:latin typeface="Helvetica Light"/>
                <a:cs typeface="Helvetica Light"/>
              </a:rPr>
              <a:t>Samples</a:t>
            </a:r>
          </a:p>
          <a:p>
            <a:pPr marL="514350" lvl="1" indent="-342900">
              <a:buFont typeface="Wingdings" charset="2"/>
              <a:buChar char="§"/>
            </a:pPr>
            <a:r>
              <a:rPr lang="en-US" sz="2000" dirty="0">
                <a:solidFill>
                  <a:srgbClr val="595959"/>
                </a:solidFill>
                <a:latin typeface="Helvetica Light"/>
                <a:cs typeface="Helvetica Light"/>
                <a:hlinkClick r:id="rId4"/>
              </a:rPr>
              <a:t>https://github.com/xamarin/xamarin-forms-</a:t>
            </a:r>
            <a:r>
              <a:rPr lang="en-US" sz="2000" dirty="0" smtClean="0">
                <a:solidFill>
                  <a:srgbClr val="595959"/>
                </a:solidFill>
                <a:latin typeface="Helvetica Light"/>
                <a:cs typeface="Helvetica Light"/>
                <a:hlinkClick r:id="rId4"/>
              </a:rPr>
              <a:t>samples</a:t>
            </a:r>
            <a:endParaRPr lang="en-US" sz="2000" dirty="0" smtClean="0">
              <a:solidFill>
                <a:srgbClr val="595959"/>
              </a:solidFill>
              <a:latin typeface="Helvetica Light"/>
              <a:cs typeface="Helvetica Light"/>
            </a:endParaRPr>
          </a:p>
          <a:p>
            <a:pPr lvl="1" indent="0"/>
            <a:endParaRPr lang="en-US" sz="2000" dirty="0" smtClean="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lvl="1" indent="0"/>
            <a:endParaRPr lang="en-US" sz="2000" dirty="0">
              <a:solidFill>
                <a:srgbClr val="595959"/>
              </a:solidFill>
              <a:latin typeface="Helvetica Light"/>
              <a:cs typeface="Helvetica Light"/>
            </a:endParaRPr>
          </a:p>
          <a:p>
            <a:pPr marL="342900" indent="-342900">
              <a:buFont typeface="Wingdings" charset="2"/>
              <a:buChar char="§"/>
            </a:pPr>
            <a:endParaRPr lang="en-US" sz="2000" dirty="0">
              <a:solidFill>
                <a:srgbClr val="595959"/>
              </a:solidFill>
              <a:latin typeface="Helvetica Light"/>
              <a:cs typeface="Helvetica Light"/>
            </a:endParaRPr>
          </a:p>
        </p:txBody>
      </p:sp>
    </p:spTree>
    <p:extLst>
      <p:ext uri="{BB962C8B-B14F-4D97-AF65-F5344CB8AC3E}">
        <p14:creationId xmlns:p14="http://schemas.microsoft.com/office/powerpoint/2010/main" val="221090291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Windows APIs</a:t>
            </a:r>
            <a:endParaRPr lang="en-US" dirty="0"/>
          </a:p>
        </p:txBody>
      </p:sp>
      <p:pic>
        <p:nvPicPr>
          <p:cNvPr id="8" name="Picture 7" descr="Windows 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7010" y="1081185"/>
            <a:ext cx="5324810" cy="3254050"/>
          </a:xfrm>
          <a:prstGeom prst="rect">
            <a:avLst/>
          </a:prstGeom>
        </p:spPr>
      </p:pic>
      <p:sp>
        <p:nvSpPr>
          <p:cNvPr id="2" name="Rectangle 1"/>
          <p:cNvSpPr/>
          <p:nvPr/>
        </p:nvSpPr>
        <p:spPr>
          <a:xfrm>
            <a:off x="1907310" y="2061935"/>
            <a:ext cx="14224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047010" y="1363435"/>
            <a:ext cx="17526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3952010" y="985935"/>
            <a:ext cx="14224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5526810" y="1363435"/>
            <a:ext cx="1845010" cy="347435"/>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5987520" y="2079170"/>
            <a:ext cx="1422400" cy="292100"/>
          </a:xfrm>
          <a:prstGeom prst="rect">
            <a:avLst/>
          </a:prstGeom>
          <a:solidFill>
            <a:srgbClr val="EEF3F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13375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7" grpId="0" animBg="1"/>
      <p:bldP spid="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816222" y="5404433"/>
            <a:ext cx="184666" cy="369332"/>
          </a:xfrm>
          <a:prstGeom prst="rect">
            <a:avLst/>
          </a:prstGeom>
          <a:noFill/>
        </p:spPr>
        <p:txBody>
          <a:bodyPr wrap="none" rtlCol="0">
            <a:spAutoFit/>
          </a:bodyPr>
          <a:lstStyle/>
          <a:p>
            <a:endParaRPr lang="en-US" dirty="0"/>
          </a:p>
        </p:txBody>
      </p:sp>
      <p:cxnSp>
        <p:nvCxnSpPr>
          <p:cNvPr id="4" name="Straight Connector 3"/>
          <p:cNvCxnSpPr/>
          <p:nvPr/>
        </p:nvCxnSpPr>
        <p:spPr>
          <a:xfrm>
            <a:off x="540416" y="2573860"/>
            <a:ext cx="7180771" cy="0"/>
          </a:xfrm>
          <a:prstGeom prst="line">
            <a:avLst/>
          </a:prstGeom>
          <a:ln>
            <a:solidFill>
              <a:srgbClr val="6C6C6C"/>
            </a:solidFill>
          </a:ln>
        </p:spPr>
        <p:style>
          <a:lnRef idx="1">
            <a:schemeClr val="dk1"/>
          </a:lnRef>
          <a:fillRef idx="0">
            <a:schemeClr val="dk1"/>
          </a:fillRef>
          <a:effectRef idx="0">
            <a:schemeClr val="dk1"/>
          </a:effectRef>
          <a:fontRef idx="minor">
            <a:schemeClr val="tx1"/>
          </a:fontRef>
        </p:style>
      </p:cxnSp>
      <p:sp>
        <p:nvSpPr>
          <p:cNvPr id="9" name="Subtitle 1"/>
          <p:cNvSpPr>
            <a:spLocks noGrp="1"/>
          </p:cNvSpPr>
          <p:nvPr>
            <p:ph type="subTitle" idx="1"/>
          </p:nvPr>
        </p:nvSpPr>
        <p:spPr>
          <a:xfrm>
            <a:off x="457199" y="1707192"/>
            <a:ext cx="4965701" cy="946509"/>
          </a:xfrm>
        </p:spPr>
        <p:txBody>
          <a:bodyPr/>
          <a:lstStyle/>
          <a:p>
            <a:r>
              <a:rPr lang="en-US" dirty="0" smtClean="0">
                <a:solidFill>
                  <a:srgbClr val="666666"/>
                </a:solidFill>
              </a:rPr>
              <a:t>Q &amp; A</a:t>
            </a:r>
            <a:endParaRPr lang="en-US" dirty="0">
              <a:solidFill>
                <a:srgbClr val="666666"/>
              </a:solidFill>
            </a:endParaRPr>
          </a:p>
          <a:p>
            <a:endParaRPr lang="en-US" sz="3000" dirty="0" smtClean="0">
              <a:solidFill>
                <a:srgbClr val="666666"/>
              </a:solidFill>
            </a:endParaRPr>
          </a:p>
          <a:p>
            <a:r>
              <a:rPr lang="en-US" sz="3000" dirty="0" smtClean="0">
                <a:solidFill>
                  <a:srgbClr val="666666"/>
                </a:solidFill>
              </a:rPr>
              <a:t>Get your free C# t-shirt:</a:t>
            </a:r>
          </a:p>
          <a:p>
            <a:r>
              <a:rPr lang="en-US" sz="3000" dirty="0" smtClean="0">
                <a:solidFill>
                  <a:srgbClr val="666666"/>
                </a:solidFill>
              </a:rPr>
              <a:t>xamarin.com/shirt</a:t>
            </a:r>
          </a:p>
        </p:txBody>
      </p:sp>
      <p:pic>
        <p:nvPicPr>
          <p:cNvPr id="7" name="Picture 6"/>
          <p:cNvPicPr>
            <a:picLocks noChangeAspect="1"/>
          </p:cNvPicPr>
          <p:nvPr/>
        </p:nvPicPr>
        <p:blipFill>
          <a:blip r:embed="rId3"/>
          <a:stretch>
            <a:fillRect/>
          </a:stretch>
        </p:blipFill>
        <p:spPr>
          <a:xfrm>
            <a:off x="5230160" y="2590201"/>
            <a:ext cx="3913840" cy="3733201"/>
          </a:xfrm>
          <a:prstGeom prst="rect">
            <a:avLst/>
          </a:prstGeom>
        </p:spPr>
      </p:pic>
      <p:sp>
        <p:nvSpPr>
          <p:cNvPr id="14" name="TextBox 13"/>
          <p:cNvSpPr txBox="1"/>
          <p:nvPr/>
        </p:nvSpPr>
        <p:spPr>
          <a:xfrm>
            <a:off x="2471728" y="372850"/>
            <a:ext cx="3344494" cy="1080296"/>
          </a:xfrm>
          <a:prstGeom prst="rect">
            <a:avLst/>
          </a:prstGeom>
          <a:noFill/>
        </p:spPr>
        <p:txBody>
          <a:bodyPr wrap="square" rtlCol="0">
            <a:spAutoFit/>
          </a:bodyPr>
          <a:lstStyle/>
          <a:p>
            <a:pPr>
              <a:lnSpc>
                <a:spcPct val="120000"/>
              </a:lnSpc>
            </a:pPr>
            <a:r>
              <a:rPr lang="en-US" sz="1800" dirty="0" smtClean="0">
                <a:solidFill>
                  <a:srgbClr val="123458"/>
                </a:solidFill>
                <a:latin typeface="Helvetica Light"/>
                <a:cs typeface="Helvetica Light"/>
              </a:rPr>
              <a:t>Barkley Hughes</a:t>
            </a:r>
          </a:p>
          <a:p>
            <a:pPr>
              <a:lnSpc>
                <a:spcPct val="120000"/>
              </a:lnSpc>
            </a:pPr>
            <a:r>
              <a:rPr lang="en-US" sz="1800" dirty="0" smtClean="0">
                <a:solidFill>
                  <a:srgbClr val="123458"/>
                </a:solidFill>
                <a:latin typeface="Helvetica Light"/>
                <a:cs typeface="Helvetica Light"/>
              </a:rPr>
              <a:t>Presenter Website</a:t>
            </a:r>
            <a:endParaRPr lang="en-US" sz="1800" dirty="0">
              <a:solidFill>
                <a:srgbClr val="123458"/>
              </a:solidFill>
              <a:latin typeface="Helvetica Light"/>
              <a:cs typeface="Helvetica Light"/>
            </a:endParaRPr>
          </a:p>
          <a:p>
            <a:pPr>
              <a:lnSpc>
                <a:spcPct val="120000"/>
              </a:lnSpc>
            </a:pPr>
            <a:r>
              <a:rPr lang="en-US" sz="1800" dirty="0" err="1" smtClean="0">
                <a:solidFill>
                  <a:srgbClr val="123458"/>
                </a:solidFill>
                <a:latin typeface="Helvetica Light"/>
                <a:cs typeface="Helvetica Light"/>
              </a:rPr>
              <a:t>Barkley.Hughes@csiweb.com</a:t>
            </a:r>
            <a:endParaRPr lang="en-US" sz="1800" dirty="0" smtClean="0">
              <a:solidFill>
                <a:srgbClr val="123458"/>
              </a:solidFill>
              <a:latin typeface="Helvetica Light"/>
              <a:cs typeface="Helvetica Light"/>
            </a:endParaRPr>
          </a:p>
        </p:txBody>
      </p:sp>
      <p:sp>
        <p:nvSpPr>
          <p:cNvPr id="8" name="TextBox 7"/>
          <p:cNvSpPr txBox="1"/>
          <p:nvPr/>
        </p:nvSpPr>
        <p:spPr>
          <a:xfrm>
            <a:off x="5856306" y="372850"/>
            <a:ext cx="3240644" cy="1080296"/>
          </a:xfrm>
          <a:prstGeom prst="rect">
            <a:avLst/>
          </a:prstGeom>
          <a:noFill/>
        </p:spPr>
        <p:txBody>
          <a:bodyPr wrap="square" rtlCol="0">
            <a:spAutoFit/>
          </a:bodyPr>
          <a:lstStyle/>
          <a:p>
            <a:pPr>
              <a:lnSpc>
                <a:spcPct val="120000"/>
              </a:lnSpc>
            </a:pPr>
            <a:r>
              <a:rPr lang="en-US" sz="1800" dirty="0" smtClean="0">
                <a:solidFill>
                  <a:srgbClr val="123458"/>
                </a:solidFill>
                <a:latin typeface="Helvetica Light"/>
                <a:cs typeface="Helvetica Light"/>
              </a:rPr>
              <a:t>@</a:t>
            </a:r>
            <a:r>
              <a:rPr lang="en-US" sz="1800" dirty="0" err="1" smtClean="0">
                <a:solidFill>
                  <a:srgbClr val="123458"/>
                </a:solidFill>
                <a:latin typeface="Helvetica Light"/>
                <a:cs typeface="Helvetica Light"/>
              </a:rPr>
              <a:t>carlowahlstedt</a:t>
            </a:r>
            <a:endParaRPr lang="en-US" sz="1800" dirty="0" smtClean="0">
              <a:solidFill>
                <a:srgbClr val="123458"/>
              </a:solidFill>
              <a:latin typeface="Helvetica Light"/>
              <a:cs typeface="Helvetica Light"/>
            </a:endParaRPr>
          </a:p>
          <a:p>
            <a:pPr>
              <a:lnSpc>
                <a:spcPct val="120000"/>
              </a:lnSpc>
            </a:pPr>
            <a:r>
              <a:rPr lang="en-US" sz="1800" dirty="0" smtClean="0">
                <a:solidFill>
                  <a:srgbClr val="123458"/>
                </a:solidFill>
                <a:latin typeface="Helvetica Light"/>
                <a:cs typeface="Helvetica Light"/>
              </a:rPr>
              <a:t>Presenter Website</a:t>
            </a:r>
            <a:endParaRPr lang="en-US" sz="1800" dirty="0">
              <a:solidFill>
                <a:srgbClr val="123458"/>
              </a:solidFill>
              <a:latin typeface="Helvetica Light"/>
              <a:cs typeface="Helvetica Light"/>
            </a:endParaRPr>
          </a:p>
          <a:p>
            <a:pPr>
              <a:lnSpc>
                <a:spcPct val="120000"/>
              </a:lnSpc>
            </a:pPr>
            <a:r>
              <a:rPr lang="en-US" sz="1800" dirty="0" err="1" smtClean="0">
                <a:solidFill>
                  <a:srgbClr val="123458"/>
                </a:solidFill>
                <a:latin typeface="Helvetica Light"/>
                <a:cs typeface="Helvetica Light"/>
              </a:rPr>
              <a:t>carlowahlstedt@gmail.com</a:t>
            </a:r>
            <a:endParaRPr lang="en-US" sz="1800" dirty="0" smtClean="0">
              <a:solidFill>
                <a:srgbClr val="123458"/>
              </a:solidFill>
              <a:latin typeface="Helvetica Light"/>
              <a:cs typeface="Helvetica Light"/>
            </a:endParaRPr>
          </a:p>
        </p:txBody>
      </p:sp>
      <p:pic>
        <p:nvPicPr>
          <p:cNvPr id="5" name="Picture 4" descr="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1009" y="529197"/>
            <a:ext cx="1903731" cy="780529"/>
          </a:xfrm>
          <a:prstGeom prst="rect">
            <a:avLst/>
          </a:prstGeom>
        </p:spPr>
      </p:pic>
    </p:spTree>
    <p:extLst>
      <p:ext uri="{BB962C8B-B14F-4D97-AF65-F5344CB8AC3E}">
        <p14:creationId xmlns:p14="http://schemas.microsoft.com/office/powerpoint/2010/main" val="290757930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iOS APIs | 100% Coverage</a:t>
            </a:r>
            <a:endParaRPr lang="en-US" dirty="0"/>
          </a:p>
        </p:txBody>
      </p:sp>
      <p:pic>
        <p:nvPicPr>
          <p:cNvPr id="4" name="Picture 3" descr="iOS 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4405" y="1081185"/>
            <a:ext cx="4530705" cy="3254050"/>
          </a:xfrm>
          <a:prstGeom prst="rect">
            <a:avLst/>
          </a:prstGeom>
        </p:spPr>
      </p:pic>
    </p:spTree>
    <p:extLst>
      <p:ext uri="{BB962C8B-B14F-4D97-AF65-F5344CB8AC3E}">
        <p14:creationId xmlns:p14="http://schemas.microsoft.com/office/powerpoint/2010/main" val="110960697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Android APIs | 100% Coverage</a:t>
            </a:r>
            <a:endParaRPr lang="en-US" dirty="0"/>
          </a:p>
        </p:txBody>
      </p:sp>
      <p:pic>
        <p:nvPicPr>
          <p:cNvPr id="4" name="Picture 3" descr="Android 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6308" y="1081185"/>
            <a:ext cx="4733162" cy="3254050"/>
          </a:xfrm>
          <a:prstGeom prst="rect">
            <a:avLst/>
          </a:prstGeom>
        </p:spPr>
      </p:pic>
    </p:spTree>
    <p:extLst>
      <p:ext uri="{BB962C8B-B14F-4D97-AF65-F5344CB8AC3E}">
        <p14:creationId xmlns:p14="http://schemas.microsoft.com/office/powerpoint/2010/main" val="4268073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1"/>
          </p:nvPr>
        </p:nvSpPr>
        <p:spPr>
          <a:xfrm>
            <a:off x="457200" y="2359446"/>
            <a:ext cx="8229600" cy="417033"/>
          </a:xfrm>
        </p:spPr>
        <p:txBody>
          <a:bodyPr>
            <a:noAutofit/>
          </a:bodyPr>
          <a:lstStyle/>
          <a:p>
            <a:pPr marL="0" indent="0" algn="ctr">
              <a:buNone/>
            </a:pPr>
            <a:r>
              <a:rPr lang="en-US" sz="2600" dirty="0">
                <a:solidFill>
                  <a:srgbClr val="666666"/>
                </a:solidFill>
              </a:rPr>
              <a:t>Anything you can do in Objective-</a:t>
            </a:r>
            <a:r>
              <a:rPr lang="en-US" sz="2600" dirty="0" smtClean="0">
                <a:solidFill>
                  <a:srgbClr val="666666"/>
                </a:solidFill>
              </a:rPr>
              <a:t>C, Swift, </a:t>
            </a:r>
            <a:r>
              <a:rPr lang="en-US" sz="2600" dirty="0">
                <a:solidFill>
                  <a:srgbClr val="666666"/>
                </a:solidFill>
              </a:rPr>
              <a:t>or Java </a:t>
            </a:r>
            <a:br>
              <a:rPr lang="en-US" sz="2600" dirty="0">
                <a:solidFill>
                  <a:srgbClr val="666666"/>
                </a:solidFill>
              </a:rPr>
            </a:br>
            <a:r>
              <a:rPr lang="en-US" sz="2600" dirty="0">
                <a:solidFill>
                  <a:srgbClr val="666666"/>
                </a:solidFill>
              </a:rPr>
              <a:t>can be done in C# with Xamarin using Visual Studio</a:t>
            </a:r>
          </a:p>
        </p:txBody>
      </p:sp>
    </p:spTree>
    <p:extLst>
      <p:ext uri="{BB962C8B-B14F-4D97-AF65-F5344CB8AC3E}">
        <p14:creationId xmlns:p14="http://schemas.microsoft.com/office/powerpoint/2010/main" val="163337792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23958" y="306674"/>
            <a:ext cx="3320042" cy="509368"/>
          </a:xfrm>
        </p:spPr>
        <p:txBody>
          <a:bodyPr>
            <a:noAutofit/>
          </a:bodyPr>
          <a:lstStyle/>
          <a:p>
            <a:r>
              <a:rPr lang="en-US" sz="3000" dirty="0" smtClean="0"/>
              <a:t>Xamarin Designer for Android</a:t>
            </a:r>
            <a:endParaRPr lang="en-US" sz="3000" dirty="0"/>
          </a:p>
        </p:txBody>
      </p:sp>
      <p:sp>
        <p:nvSpPr>
          <p:cNvPr id="9" name="TextBox 8"/>
          <p:cNvSpPr txBox="1"/>
          <p:nvPr/>
        </p:nvSpPr>
        <p:spPr>
          <a:xfrm>
            <a:off x="5969000" y="1263747"/>
            <a:ext cx="3073400" cy="2862323"/>
          </a:xfrm>
          <a:prstGeom prst="rect">
            <a:avLst/>
          </a:prstGeom>
          <a:noFill/>
        </p:spPr>
        <p:txBody>
          <a:bodyPr wrap="square" rtlCol="0">
            <a:spAutoFit/>
          </a:bodyPr>
          <a:lstStyle/>
          <a:p>
            <a:r>
              <a:rPr lang="en-US" sz="1800" dirty="0" smtClean="0">
                <a:solidFill>
                  <a:srgbClr val="595959"/>
                </a:solidFill>
                <a:latin typeface="Helvetica Light"/>
                <a:cs typeface="Helvetica Light"/>
              </a:rPr>
              <a:t>Fully </a:t>
            </a:r>
            <a:r>
              <a:rPr lang="en-US" sz="1800" dirty="0">
                <a:solidFill>
                  <a:srgbClr val="595959"/>
                </a:solidFill>
                <a:latin typeface="Helvetica Light"/>
                <a:cs typeface="Helvetica Light"/>
              </a:rPr>
              <a:t>integrated into Xamarin Studio &amp; Visual Studio</a:t>
            </a:r>
          </a:p>
          <a:p>
            <a:endParaRPr lang="en-US" sz="1800" dirty="0" smtClean="0">
              <a:solidFill>
                <a:srgbClr val="595959"/>
              </a:solidFill>
              <a:latin typeface="Helvetica Light"/>
              <a:cs typeface="Helvetica Light"/>
            </a:endParaRPr>
          </a:p>
          <a:p>
            <a:r>
              <a:rPr lang="en-US" sz="1800" dirty="0" smtClean="0">
                <a:solidFill>
                  <a:srgbClr val="595959"/>
                </a:solidFill>
                <a:latin typeface="Helvetica Light"/>
                <a:cs typeface="Helvetica Light"/>
              </a:rPr>
              <a:t>Multi-resolution editing</a:t>
            </a:r>
          </a:p>
          <a:p>
            <a:endParaRPr lang="en-US" sz="1800" dirty="0">
              <a:solidFill>
                <a:srgbClr val="595959"/>
              </a:solidFill>
              <a:latin typeface="Helvetica Light"/>
              <a:cs typeface="Helvetica Light"/>
            </a:endParaRPr>
          </a:p>
          <a:p>
            <a:r>
              <a:rPr lang="en-US" sz="1800" dirty="0" smtClean="0">
                <a:solidFill>
                  <a:srgbClr val="595959"/>
                </a:solidFill>
                <a:latin typeface="Helvetica Light"/>
                <a:cs typeface="Helvetica Light"/>
              </a:rPr>
              <a:t>Easy switch between design and Android XML</a:t>
            </a:r>
          </a:p>
          <a:p>
            <a:endParaRPr lang="en-US" sz="1800" dirty="0">
              <a:solidFill>
                <a:srgbClr val="595959"/>
              </a:solidFill>
              <a:latin typeface="Helvetica Light"/>
              <a:cs typeface="Helvetica Light"/>
            </a:endParaRPr>
          </a:p>
          <a:p>
            <a:r>
              <a:rPr lang="en-US" sz="1800" dirty="0">
                <a:solidFill>
                  <a:srgbClr val="595959"/>
                </a:solidFill>
                <a:latin typeface="Helvetica Light"/>
                <a:cs typeface="Helvetica Light"/>
              </a:rPr>
              <a:t>Shipping for over 2 </a:t>
            </a:r>
            <a:r>
              <a:rPr lang="en-US" sz="1800" dirty="0" smtClean="0">
                <a:solidFill>
                  <a:srgbClr val="595959"/>
                </a:solidFill>
                <a:latin typeface="Helvetica Light"/>
                <a:cs typeface="Helvetica Light"/>
              </a:rPr>
              <a:t>years</a:t>
            </a:r>
            <a:endParaRPr lang="en-US" sz="1800" dirty="0">
              <a:solidFill>
                <a:srgbClr val="595959"/>
              </a:solidFill>
              <a:latin typeface="Helvetica Light"/>
              <a:cs typeface="Helvetica Light"/>
            </a:endParaRPr>
          </a:p>
        </p:txBody>
      </p:sp>
      <p:pic>
        <p:nvPicPr>
          <p:cNvPr id="4" name="Picture 3" descr="Screen Shot 2014-05-28 at 11.02.37 AM.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4236" y="940795"/>
            <a:ext cx="5569503" cy="3480939"/>
          </a:xfrm>
          <a:prstGeom prst="rect">
            <a:avLst/>
          </a:prstGeom>
        </p:spPr>
      </p:pic>
    </p:spTree>
    <p:extLst>
      <p:ext uri="{BB962C8B-B14F-4D97-AF65-F5344CB8AC3E}">
        <p14:creationId xmlns:p14="http://schemas.microsoft.com/office/powerpoint/2010/main" val="221285116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xamarin designer for ios visual studio.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200" y="621507"/>
            <a:ext cx="8113148" cy="4191793"/>
          </a:xfrm>
          <a:prstGeom prst="rect">
            <a:avLst/>
          </a:prstGeom>
        </p:spPr>
      </p:pic>
      <p:sp>
        <p:nvSpPr>
          <p:cNvPr id="12" name="Title 11"/>
          <p:cNvSpPr>
            <a:spLocks noGrp="1"/>
          </p:cNvSpPr>
          <p:nvPr>
            <p:ph type="title"/>
          </p:nvPr>
        </p:nvSpPr>
        <p:spPr/>
        <p:txBody>
          <a:bodyPr>
            <a:noAutofit/>
          </a:bodyPr>
          <a:lstStyle/>
          <a:p>
            <a:r>
              <a:rPr lang="en-US" sz="3200" dirty="0" smtClean="0">
                <a:solidFill>
                  <a:srgbClr val="1F497D"/>
                </a:solidFill>
              </a:rPr>
              <a:t>Xamarin Designer for iOS</a:t>
            </a:r>
            <a:endParaRPr lang="en-US" sz="3200" dirty="0">
              <a:solidFill>
                <a:srgbClr val="1F497D"/>
              </a:solidFill>
            </a:endParaRPr>
          </a:p>
        </p:txBody>
      </p:sp>
      <p:pic>
        <p:nvPicPr>
          <p:cNvPr id="4" name="Xamarin Designer for iOS Visual Studio.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044700" y="1090612"/>
            <a:ext cx="4940300" cy="3087688"/>
          </a:xfrm>
          <a:prstGeom prst="rect">
            <a:avLst/>
          </a:prstGeom>
        </p:spPr>
      </p:pic>
    </p:spTree>
    <p:extLst>
      <p:ext uri="{BB962C8B-B14F-4D97-AF65-F5344CB8AC3E}">
        <p14:creationId xmlns:p14="http://schemas.microsoft.com/office/powerpoint/2010/main" val="158554932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4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Xamarin 3.0">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emphanzising marketing point (image above)">
  <a:themeElements>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abov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_emphanzising marketing point (image above)">
  <a:themeElements>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abov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abov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emphanzising marketing point (image below)">
  <a:themeElements>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below)">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_emphanzising marketing point (image below)">
  <a:themeElements>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image below)">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mage below)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emphanzising marketing point (icon)">
  <a:themeElements>
    <a:clrScheme name="">
      <a:dk1>
        <a:srgbClr val="000000"/>
      </a:dk1>
      <a:lt1>
        <a:srgbClr val="FFFFFF"/>
      </a:lt1>
      <a:dk2>
        <a:srgbClr val="000000"/>
      </a:dk2>
      <a:lt2>
        <a:srgbClr val="808080"/>
      </a:lt2>
      <a:accent1>
        <a:srgbClr val="FFFFFF"/>
      </a:accent1>
      <a:accent2>
        <a:srgbClr val="333399"/>
      </a:accent2>
      <a:accent3>
        <a:srgbClr val="FFFFFF"/>
      </a:accent3>
      <a:accent4>
        <a:srgbClr val="000000"/>
      </a:accent4>
      <a:accent5>
        <a:srgbClr val="FFFFFF"/>
      </a:accent5>
      <a:accent6>
        <a:srgbClr val="2D2D8A"/>
      </a:accent6>
      <a:hlink>
        <a:srgbClr val="009999"/>
      </a:hlink>
      <a:folHlink>
        <a:srgbClr val="99CC00"/>
      </a:folHlink>
    </a:clrScheme>
    <a:fontScheme name="emphanzising marketing point (icon)">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ic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Image Left - Title &amp; Bullet">
  <a:themeElements>
    <a:clrScheme name="Image Left - Title &amp; Bulle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Left - Title &amp; Bulle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Left - Title &amp; Bulle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Image Left - Title &amp; Bullet copy">
  <a:themeElements>
    <a:clrScheme name="Image Left - Title &amp; Bullet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Left - Title &amp; Bullet copy">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Left - Title &amp; Bullet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1. Title Slide">
  <a:themeElements>
    <a:clrScheme name="1.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 Title Slide">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1.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Image Right - Text">
  <a:themeElements>
    <a:clrScheme name="Image Right - Tex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Image Right - Tex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Image Right - Tex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9.xml><?xml version="1.0" encoding="utf-8"?>
<a:theme xmlns:a="http://schemas.openxmlformats.org/drawingml/2006/main" name="2_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0.xml><?xml version="1.0" encoding="utf-8"?>
<a:theme xmlns:a="http://schemas.openxmlformats.org/drawingml/2006/main" name="Code dark">
  <a:themeElements>
    <a:clrScheme name="Code dar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de dark">
      <a:majorFont>
        <a:latin typeface="Lucida Grande"/>
        <a:ea typeface="ヒラギノ角ゴ ProN W6"/>
        <a:cs typeface="ヒラギノ角ゴ ProN W6"/>
      </a:majorFont>
      <a:minorFont>
        <a:latin typeface="Consola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Code dar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Code light blue">
  <a:themeElements>
    <a:clrScheme name="Code light blu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de light blue">
      <a:majorFont>
        <a:latin typeface="Lucida Grande"/>
        <a:ea typeface="ヒラギノ角ゴ ProN W6"/>
        <a:cs typeface="ヒラギノ角ゴ ProN W6"/>
      </a:majorFont>
      <a:minorFont>
        <a:latin typeface="Consola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Code light blu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2.xml><?xml version="1.0" encoding="utf-8"?>
<a:theme xmlns:a="http://schemas.openxmlformats.org/drawingml/2006/main" name="Default - Quote">
  <a:themeElements>
    <a:clrScheme name="Default - Quo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Quote">
      <a:majorFont>
        <a:latin typeface="Lucida Grande"/>
        <a:ea typeface="ヒラギノ角ゴ ProN W6"/>
        <a:cs typeface="ヒラギノ角ゴ ProN W6"/>
      </a:majorFont>
      <a:minorFont>
        <a:latin typeface="Lucida Grande"/>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Quo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3.xml><?xml version="1.0" encoding="utf-8"?>
<a:theme xmlns:a="http://schemas.openxmlformats.org/drawingml/2006/main" name="Default - title/space for graph or table (see example)">
  <a:themeElements>
    <a:clrScheme name="Default - title/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space for graph or table (see example)">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4.xml><?xml version="1.0" encoding="utf-8"?>
<a:theme xmlns:a="http://schemas.openxmlformats.org/drawingml/2006/main" name="Default - space for graph or table (see example)">
  <a:themeElements>
    <a:clrScheme name="Default - 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space for graph or table (see example)">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space for graph or table (see examp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5.xml><?xml version="1.0" encoding="utf-8"?>
<a:theme xmlns:a="http://schemas.openxmlformats.org/drawingml/2006/main" name="Default - 1_full_title_1">
  <a:themeElements>
    <a:clrScheme name="Default - 1_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full_title_1">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6.xml><?xml version="1.0" encoding="utf-8"?>
<a:theme xmlns:a="http://schemas.openxmlformats.org/drawingml/2006/main" name="Default - full_title_1">
  <a:themeElements>
    <a:clrScheme name="Default - 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full_title_1">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full_title_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MO">
  <a:themeElements>
    <a:clrScheme name="DEM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MO">
      <a:majorFont>
        <a:latin typeface="Lucida Grande"/>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M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Primary Slide Layout">
  <a:themeElements>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imary Slide Layout">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Primary Slide Layou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emphanzising marketing point (bullets)">
  <a:themeElements>
    <a:clrScheme name="emphanzising marketing point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mphanzising marketing point (bullets)">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mphanzising marketing point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graph slide (2)">
  <a:themeElements>
    <a:clrScheme name="graph slide (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2)">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graph slide (3)">
  <a:themeElements>
    <a:clrScheme name="graph slide (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3)">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graph slide (4)">
  <a:themeElements>
    <a:clrScheme name="graph slide (4)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raph slide (4)">
      <a:majorFont>
        <a:latin typeface="Lucida Grande"/>
        <a:ea typeface="ヒラギノ角ゴ ProN W6"/>
        <a:cs typeface="ヒラギノ角ゴ ProN W6"/>
      </a:majorFont>
      <a:minorFont>
        <a:latin typeface="Lucida Grande"/>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graph slide (4)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Default Theme.thmx</Template>
  <TotalTime>4073</TotalTime>
  <Words>1914</Words>
  <Application>Microsoft Macintosh PowerPoint</Application>
  <PresentationFormat>On-screen Show (16:9)</PresentationFormat>
  <Paragraphs>305</Paragraphs>
  <Slides>40</Slides>
  <Notes>37</Notes>
  <HiddenSlides>0</HiddenSlides>
  <MMClips>3</MMClips>
  <ScaleCrop>false</ScaleCrop>
  <HeadingPairs>
    <vt:vector size="4" baseType="variant">
      <vt:variant>
        <vt:lpstr>Theme</vt:lpstr>
      </vt:variant>
      <vt:variant>
        <vt:i4>26</vt:i4>
      </vt:variant>
      <vt:variant>
        <vt:lpstr>Slide Titles</vt:lpstr>
      </vt:variant>
      <vt:variant>
        <vt:i4>40</vt:i4>
      </vt:variant>
    </vt:vector>
  </HeadingPairs>
  <TitlesOfParts>
    <vt:vector size="66" baseType="lpstr">
      <vt:lpstr>Xamarin 3.0</vt:lpstr>
      <vt:lpstr>Custom Design</vt:lpstr>
      <vt:lpstr>Primary Slide Layout</vt:lpstr>
      <vt:lpstr>DEMO</vt:lpstr>
      <vt:lpstr>1_Primary Slide Layout</vt:lpstr>
      <vt:lpstr>emphanzising marketing point (bullets)</vt:lpstr>
      <vt:lpstr>graph slide (2)</vt:lpstr>
      <vt:lpstr>graph slide (3)</vt:lpstr>
      <vt:lpstr>graph slide (4)</vt:lpstr>
      <vt:lpstr>emphanzising marketing point (image above)</vt:lpstr>
      <vt:lpstr>1_emphanzising marketing point (image above)</vt:lpstr>
      <vt:lpstr>emphanzising marketing point (image below)</vt:lpstr>
      <vt:lpstr>1_emphanzising marketing point (image below)</vt:lpstr>
      <vt:lpstr>emphanzising marketing point (icon)</vt:lpstr>
      <vt:lpstr>Image Left - Title &amp; Bullet</vt:lpstr>
      <vt:lpstr>Image Left - Title &amp; Bullet copy</vt:lpstr>
      <vt:lpstr>1. Title Slide</vt:lpstr>
      <vt:lpstr>Image Right - Text</vt:lpstr>
      <vt:lpstr>2_Primary Slide Layout</vt:lpstr>
      <vt:lpstr>Code dark</vt:lpstr>
      <vt:lpstr>Code light blue</vt:lpstr>
      <vt:lpstr>Default - Quote</vt:lpstr>
      <vt:lpstr>Default - title/space for graph or table (see example)</vt:lpstr>
      <vt:lpstr>Default - space for graph or table (see example)</vt:lpstr>
      <vt:lpstr>Default - 1_full_title_1</vt:lpstr>
      <vt:lpstr>Default - full_title_1</vt:lpstr>
      <vt:lpstr>One Codebase  Three Platforms An Introduction to Xamarin.Forms</vt:lpstr>
      <vt:lpstr>PowerPoint Presentation</vt:lpstr>
      <vt:lpstr>Xamarin’s Unique Approach</vt:lpstr>
      <vt:lpstr>Windows APIs</vt:lpstr>
      <vt:lpstr>iOS APIs | 100% Coverage</vt:lpstr>
      <vt:lpstr>Android APIs | 100% Coverage</vt:lpstr>
      <vt:lpstr>PowerPoint Presentation</vt:lpstr>
      <vt:lpstr>Xamarin Designer for Android</vt:lpstr>
      <vt:lpstr>Xamarin Designer for iOS</vt:lpstr>
      <vt:lpstr>Portable Class Libraries</vt:lpstr>
      <vt:lpstr>Xamarin + Xamarin.Forms</vt:lpstr>
      <vt:lpstr>What’s Included</vt:lpstr>
      <vt:lpstr>Pages</vt:lpstr>
      <vt:lpstr>Layouts</vt:lpstr>
      <vt:lpstr>Controls</vt:lpstr>
      <vt:lpstr>DEMO 1 Displaying List of Data</vt:lpstr>
      <vt:lpstr>Model-View-ViewModel</vt:lpstr>
      <vt:lpstr>Model-View-ViewModel</vt:lpstr>
      <vt:lpstr>Data Binding</vt:lpstr>
      <vt:lpstr>Data Binding</vt:lpstr>
      <vt:lpstr>Data Binding</vt:lpstr>
      <vt:lpstr>Data Binding</vt:lpstr>
      <vt:lpstr>DEMO Xamarin.Forms </vt:lpstr>
      <vt:lpstr>Extensibility</vt:lpstr>
      <vt:lpstr>Extensibility</vt:lpstr>
      <vt:lpstr>Extensibility</vt:lpstr>
      <vt:lpstr>Extensibility</vt:lpstr>
      <vt:lpstr>Extensibility</vt:lpstr>
      <vt:lpstr>Extensibility</vt:lpstr>
      <vt:lpstr>Navigation</vt:lpstr>
      <vt:lpstr>Animations API</vt:lpstr>
      <vt:lpstr>PowerPoint Presentation</vt:lpstr>
      <vt:lpstr>PowerPoint Presentation</vt:lpstr>
      <vt:lpstr>PowerPoint Presentation</vt:lpstr>
      <vt:lpstr>PowerPoint Presentation</vt:lpstr>
      <vt:lpstr>PowerPoint Presentation</vt:lpstr>
      <vt:lpstr>Messaging Center</vt:lpstr>
      <vt:lpstr>Messaging Center</vt:lpstr>
      <vt:lpstr>Resources</vt:lpstr>
      <vt:lpstr>PowerPoint Presentation</vt:lpstr>
    </vt:vector>
  </TitlesOfParts>
  <Company>Xamarin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Montemagno</dc:creator>
  <cp:lastModifiedBy>Carlo Wahlstedt</cp:lastModifiedBy>
  <cp:revision>153</cp:revision>
  <dcterms:created xsi:type="dcterms:W3CDTF">2014-05-13T04:24:49Z</dcterms:created>
  <dcterms:modified xsi:type="dcterms:W3CDTF">2015-02-05T20:43:11Z</dcterms:modified>
</cp:coreProperties>
</file>

<file path=docProps/thumbnail.jpeg>
</file>